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1618-6623-4DFD-87D3-37037A87AE3C}" type="datetimeFigureOut">
              <a:rPr lang="de-DE" smtClean="0"/>
              <a:t>05.07.2019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BA99-2763-4E2A-9693-B5703389F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2141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1618-6623-4DFD-87D3-37037A87AE3C}" type="datetimeFigureOut">
              <a:rPr lang="de-DE" smtClean="0"/>
              <a:t>05.07.2019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BA99-2763-4E2A-9693-B5703389F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520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1618-6623-4DFD-87D3-37037A87AE3C}" type="datetimeFigureOut">
              <a:rPr lang="de-DE" smtClean="0"/>
              <a:t>05.07.2019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BA99-2763-4E2A-9693-B5703389F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804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1618-6623-4DFD-87D3-37037A87AE3C}" type="datetimeFigureOut">
              <a:rPr lang="de-DE" smtClean="0"/>
              <a:t>05.07.2019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BA99-2763-4E2A-9693-B5703389F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428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1618-6623-4DFD-87D3-37037A87AE3C}" type="datetimeFigureOut">
              <a:rPr lang="de-DE" smtClean="0"/>
              <a:t>05.07.2019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BA99-2763-4E2A-9693-B5703389F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4796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1618-6623-4DFD-87D3-37037A87AE3C}" type="datetimeFigureOut">
              <a:rPr lang="de-DE" smtClean="0"/>
              <a:t>05.07.2019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BA99-2763-4E2A-9693-B5703389F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479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1618-6623-4DFD-87D3-37037A87AE3C}" type="datetimeFigureOut">
              <a:rPr lang="de-DE" smtClean="0"/>
              <a:t>05.07.2019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BA99-2763-4E2A-9693-B5703389F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539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1618-6623-4DFD-87D3-37037A87AE3C}" type="datetimeFigureOut">
              <a:rPr lang="de-DE" smtClean="0"/>
              <a:t>05.07.2019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BA99-2763-4E2A-9693-B5703389F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5802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1618-6623-4DFD-87D3-37037A87AE3C}" type="datetimeFigureOut">
              <a:rPr lang="de-DE" smtClean="0"/>
              <a:t>05.07.2019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BA99-2763-4E2A-9693-B5703389F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757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1618-6623-4DFD-87D3-37037A87AE3C}" type="datetimeFigureOut">
              <a:rPr lang="de-DE" smtClean="0"/>
              <a:t>05.07.2019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BA99-2763-4E2A-9693-B5703389F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8753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C1618-6623-4DFD-87D3-37037A87AE3C}" type="datetimeFigureOut">
              <a:rPr lang="de-DE" smtClean="0"/>
              <a:t>05.07.2019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BA99-2763-4E2A-9693-B5703389F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4815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C1618-6623-4DFD-87D3-37037A87AE3C}" type="datetimeFigureOut">
              <a:rPr lang="de-DE" smtClean="0"/>
              <a:t>05.07.2019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6BA99-2763-4E2A-9693-B5703389F7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28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411760" y="2544578"/>
            <a:ext cx="4100663" cy="1172454"/>
          </a:xfrm>
        </p:spPr>
        <p:txBody>
          <a:bodyPr>
            <a:normAutofit/>
          </a:bodyPr>
          <a:lstStyle/>
          <a:p>
            <a:r>
              <a:rPr lang="de-DE" dirty="0" smtClean="0"/>
              <a:t>Qualität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07503" y="476672"/>
            <a:ext cx="3348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Verbindlichkeit / Verlässlichkeit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1921108" y="1412776"/>
            <a:ext cx="73314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/>
              <a:t>Standards / Standardisierung</a:t>
            </a:r>
            <a:endParaRPr lang="de-DE" sz="40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4283967" y="1115988"/>
            <a:ext cx="20963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Transparenz</a:t>
            </a:r>
            <a:endParaRPr lang="de-DE" sz="28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611560" y="177281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Zertifizierung</a:t>
            </a:r>
            <a:endParaRPr lang="de-DE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3563888" y="44440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Ziele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306651" y="2492896"/>
            <a:ext cx="29692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Verbesserung</a:t>
            </a:r>
            <a:endParaRPr lang="de-DE" sz="36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649814" y="3501008"/>
            <a:ext cx="2914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Prozess</a:t>
            </a:r>
            <a:r>
              <a:rPr lang="de-DE" b="1" dirty="0" smtClean="0"/>
              <a:t>beschreibungen</a:t>
            </a:r>
            <a:endParaRPr lang="de-DE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3907051" y="3461923"/>
            <a:ext cx="2482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Dokumentenlenkung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6386581" y="209989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Durchdringung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6984268" y="3824435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Wertschätzung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6156176" y="746656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Interne Qualitätssicherung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6192180" y="126876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Externe Qualitätssicherung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226731" y="4509120"/>
            <a:ext cx="2482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Risikobetrachtung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3565201" y="4509120"/>
            <a:ext cx="24820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Audits</a:t>
            </a:r>
            <a:endParaRPr lang="de-DE" sz="2000" b="1" dirty="0"/>
          </a:p>
        </p:txBody>
      </p:sp>
      <p:sp>
        <p:nvSpPr>
          <p:cNvPr id="18" name="Textfeld 17"/>
          <p:cNvSpPr txBox="1"/>
          <p:nvPr/>
        </p:nvSpPr>
        <p:spPr>
          <a:xfrm>
            <a:off x="5076056" y="450030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Verständnis</a:t>
            </a:r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6660232" y="2996952"/>
            <a:ext cx="2483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Erfahrungsaustausch / Vernetzung </a:t>
            </a:r>
            <a:endParaRPr lang="de-DE" b="1" dirty="0"/>
          </a:p>
        </p:txBody>
      </p:sp>
      <p:sp>
        <p:nvSpPr>
          <p:cNvPr id="20" name="Textfeld 19"/>
          <p:cNvSpPr txBox="1"/>
          <p:nvPr/>
        </p:nvSpPr>
        <p:spPr>
          <a:xfrm>
            <a:off x="4644008" y="4653136"/>
            <a:ext cx="44644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Patientenorientierung</a:t>
            </a:r>
            <a:endParaRPr lang="de-DE" sz="3600" b="1" dirty="0"/>
          </a:p>
        </p:txBody>
      </p:sp>
      <p:sp>
        <p:nvSpPr>
          <p:cNvPr id="21" name="Textfeld 20"/>
          <p:cNvSpPr txBox="1"/>
          <p:nvPr/>
        </p:nvSpPr>
        <p:spPr>
          <a:xfrm>
            <a:off x="1873950" y="5229200"/>
            <a:ext cx="2482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Kommunikation</a:t>
            </a:r>
            <a:endParaRPr lang="de-DE" sz="2400" b="1" dirty="0"/>
          </a:p>
        </p:txBody>
      </p:sp>
      <p:sp>
        <p:nvSpPr>
          <p:cNvPr id="22" name="Textfeld 21"/>
          <p:cNvSpPr txBox="1"/>
          <p:nvPr/>
        </p:nvSpPr>
        <p:spPr>
          <a:xfrm>
            <a:off x="4283968" y="5074995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Gesetzte</a:t>
            </a:r>
            <a:endParaRPr lang="de-DE" b="1" dirty="0"/>
          </a:p>
        </p:txBody>
      </p:sp>
      <p:sp>
        <p:nvSpPr>
          <p:cNvPr id="23" name="Textfeld 22"/>
          <p:cNvSpPr txBox="1"/>
          <p:nvPr/>
        </p:nvSpPr>
        <p:spPr>
          <a:xfrm>
            <a:off x="4247963" y="398239"/>
            <a:ext cx="3240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Einweiser</a:t>
            </a:r>
            <a:r>
              <a:rPr lang="de-DE" b="1" dirty="0" err="1" smtClean="0"/>
              <a:t>zufriedenheit</a:t>
            </a:r>
            <a:endParaRPr lang="de-DE" b="1" dirty="0"/>
          </a:p>
        </p:txBody>
      </p:sp>
      <p:sp>
        <p:nvSpPr>
          <p:cNvPr id="24" name="Textfeld 23"/>
          <p:cNvSpPr txBox="1"/>
          <p:nvPr/>
        </p:nvSpPr>
        <p:spPr>
          <a:xfrm>
            <a:off x="5400092" y="537321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Niveau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6047227" y="5894948"/>
            <a:ext cx="2152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Anforderungen</a:t>
            </a:r>
            <a:endParaRPr lang="de-DE" b="1" dirty="0"/>
          </a:p>
        </p:txBody>
      </p:sp>
      <p:sp>
        <p:nvSpPr>
          <p:cNvPr id="26" name="Textfeld 25"/>
          <p:cNvSpPr txBox="1"/>
          <p:nvPr/>
        </p:nvSpPr>
        <p:spPr>
          <a:xfrm>
            <a:off x="1098739" y="4094015"/>
            <a:ext cx="2482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Werte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2663786" y="847428"/>
            <a:ext cx="2668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Mitarbeiter</a:t>
            </a:r>
            <a:r>
              <a:rPr lang="de-DE" dirty="0" smtClean="0"/>
              <a:t>orientierung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306651" y="4938891"/>
            <a:ext cx="24820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Kennzahlen</a:t>
            </a:r>
            <a:endParaRPr lang="de-DE" sz="2000" dirty="0"/>
          </a:p>
        </p:txBody>
      </p:sp>
      <p:sp>
        <p:nvSpPr>
          <p:cNvPr id="29" name="Textfeld 28"/>
          <p:cNvSpPr txBox="1"/>
          <p:nvPr/>
        </p:nvSpPr>
        <p:spPr>
          <a:xfrm>
            <a:off x="4472834" y="5578972"/>
            <a:ext cx="2043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Wertschöpfung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162635" y="5460032"/>
            <a:ext cx="2482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Aufwand/Nutzen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3563888" y="3815078"/>
            <a:ext cx="2482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Schreibarbeit</a:t>
            </a:r>
            <a:endParaRPr lang="de-DE" dirty="0"/>
          </a:p>
        </p:txBody>
      </p:sp>
      <p:sp>
        <p:nvSpPr>
          <p:cNvPr id="32" name="Textfeld 31"/>
          <p:cNvSpPr txBox="1"/>
          <p:nvPr/>
        </p:nvSpPr>
        <p:spPr>
          <a:xfrm>
            <a:off x="6380359" y="5525616"/>
            <a:ext cx="2152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Individualitätsverlust</a:t>
            </a:r>
            <a:endParaRPr lang="de-DE" dirty="0"/>
          </a:p>
        </p:txBody>
      </p:sp>
      <p:sp>
        <p:nvSpPr>
          <p:cNvPr id="33" name="Textfeld 32"/>
          <p:cNvSpPr txBox="1"/>
          <p:nvPr/>
        </p:nvSpPr>
        <p:spPr>
          <a:xfrm>
            <a:off x="5253826" y="4094015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Kunden</a:t>
            </a:r>
            <a:endParaRPr lang="de-DE" dirty="0"/>
          </a:p>
        </p:txBody>
      </p:sp>
      <p:sp>
        <p:nvSpPr>
          <p:cNvPr id="34" name="Textfeld 33"/>
          <p:cNvSpPr txBox="1"/>
          <p:nvPr/>
        </p:nvSpPr>
        <p:spPr>
          <a:xfrm>
            <a:off x="734742" y="5992051"/>
            <a:ext cx="3117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Einarbeitung neuer Mitarbeiter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4364134" y="6105870"/>
            <a:ext cx="2152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Benchmarking</a:t>
            </a:r>
            <a:endParaRPr lang="de-DE" dirty="0"/>
          </a:p>
        </p:txBody>
      </p:sp>
      <p:sp>
        <p:nvSpPr>
          <p:cNvPr id="36" name="Textfeld 35"/>
          <p:cNvSpPr txBox="1"/>
          <p:nvPr/>
        </p:nvSpPr>
        <p:spPr>
          <a:xfrm>
            <a:off x="6502752" y="6194292"/>
            <a:ext cx="2152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Hinterfragen wofür</a:t>
            </a:r>
            <a:endParaRPr lang="de-DE" dirty="0"/>
          </a:p>
        </p:txBody>
      </p:sp>
      <p:sp>
        <p:nvSpPr>
          <p:cNvPr id="37" name="Textfeld 36"/>
          <p:cNvSpPr txBox="1"/>
          <p:nvPr/>
        </p:nvSpPr>
        <p:spPr>
          <a:xfrm>
            <a:off x="3864199" y="3009735"/>
            <a:ext cx="2482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Befragung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7178669" y="435581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Maßnahmen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827584" y="102310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Feedback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6656439" y="244672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Beschwerden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3131840" y="4293676"/>
            <a:ext cx="2482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Hinweise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1467744" y="3009735"/>
            <a:ext cx="2482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Objektivität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5253743" y="231021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Philosophie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7110028" y="185284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Auftrag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3580764" y="2059107"/>
            <a:ext cx="2287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Stärken/Schwächen</a:t>
            </a:r>
            <a:endParaRPr lang="de-DE" dirty="0"/>
          </a:p>
        </p:txBody>
      </p:sp>
      <p:sp>
        <p:nvSpPr>
          <p:cNvPr id="46" name="Textfeld 45"/>
          <p:cNvSpPr txBox="1"/>
          <p:nvPr/>
        </p:nvSpPr>
        <p:spPr>
          <a:xfrm>
            <a:off x="1921109" y="4344844"/>
            <a:ext cx="2482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Aktualität</a:t>
            </a:r>
            <a:endParaRPr lang="de-DE" dirty="0"/>
          </a:p>
        </p:txBody>
      </p:sp>
      <p:sp>
        <p:nvSpPr>
          <p:cNvPr id="47" name="Textfeld 46"/>
          <p:cNvSpPr txBox="1"/>
          <p:nvPr/>
        </p:nvSpPr>
        <p:spPr>
          <a:xfrm>
            <a:off x="6346224" y="3593341"/>
            <a:ext cx="2618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Wenn es gut schmeckt</a:t>
            </a:r>
            <a:endParaRPr lang="de-DE" dirty="0"/>
          </a:p>
        </p:txBody>
      </p:sp>
      <p:sp>
        <p:nvSpPr>
          <p:cNvPr id="48" name="Textfeld 47"/>
          <p:cNvSpPr txBox="1"/>
          <p:nvPr/>
        </p:nvSpPr>
        <p:spPr>
          <a:xfrm>
            <a:off x="3107507" y="5669694"/>
            <a:ext cx="2152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Note 1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2939347" y="6521118"/>
            <a:ext cx="2152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Made in Germany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2644661" y="4983010"/>
            <a:ext cx="2152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5 Sterne</a:t>
            </a:r>
            <a:endParaRPr lang="de-DE" dirty="0"/>
          </a:p>
        </p:txBody>
      </p:sp>
      <p:sp>
        <p:nvSpPr>
          <p:cNvPr id="51" name="Textfeld 50"/>
          <p:cNvSpPr txBox="1"/>
          <p:nvPr/>
        </p:nvSpPr>
        <p:spPr>
          <a:xfrm>
            <a:off x="4061900" y="413097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teuer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6317940" y="416017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hochwertig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3864198" y="28907"/>
            <a:ext cx="3012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Stiftung Warentest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41635" y="28907"/>
            <a:ext cx="3012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Hält was es verspricht</a:t>
            </a:r>
            <a:endParaRPr lang="de-DE" b="1" dirty="0"/>
          </a:p>
        </p:txBody>
      </p:sp>
      <p:sp>
        <p:nvSpPr>
          <p:cNvPr id="55" name="Textfeld 54"/>
          <p:cNvSpPr txBox="1"/>
          <p:nvPr/>
        </p:nvSpPr>
        <p:spPr>
          <a:xfrm>
            <a:off x="1051522" y="131026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Garantie</a:t>
            </a:r>
            <a:endParaRPr lang="de-DE" dirty="0"/>
          </a:p>
        </p:txBody>
      </p:sp>
      <p:sp>
        <p:nvSpPr>
          <p:cNvPr id="56" name="Textfeld 55"/>
          <p:cNvSpPr txBox="1"/>
          <p:nvPr/>
        </p:nvSpPr>
        <p:spPr>
          <a:xfrm>
            <a:off x="5440174" y="2769895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schmerzfrei</a:t>
            </a:r>
            <a:endParaRPr lang="de-DE" dirty="0"/>
          </a:p>
        </p:txBody>
      </p:sp>
      <p:sp>
        <p:nvSpPr>
          <p:cNvPr id="57" name="Textfeld 56"/>
          <p:cNvSpPr txBox="1"/>
          <p:nvPr/>
        </p:nvSpPr>
        <p:spPr>
          <a:xfrm>
            <a:off x="6389077" y="5148435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Freundlichkeit</a:t>
            </a:r>
            <a:endParaRPr lang="de-DE" dirty="0"/>
          </a:p>
        </p:txBody>
      </p:sp>
      <p:sp>
        <p:nvSpPr>
          <p:cNvPr id="58" name="Textfeld 57"/>
          <p:cNvSpPr txBox="1"/>
          <p:nvPr/>
        </p:nvSpPr>
        <p:spPr>
          <a:xfrm>
            <a:off x="1374268" y="2230300"/>
            <a:ext cx="2287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Komplikationsfrei</a:t>
            </a:r>
            <a:endParaRPr lang="de-DE" dirty="0"/>
          </a:p>
        </p:txBody>
      </p:sp>
      <p:sp>
        <p:nvSpPr>
          <p:cNvPr id="59" name="Textfeld 58"/>
          <p:cNvSpPr txBox="1"/>
          <p:nvPr/>
        </p:nvSpPr>
        <p:spPr>
          <a:xfrm>
            <a:off x="913807" y="6264280"/>
            <a:ext cx="3117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Schnell/pünktlich</a:t>
            </a:r>
            <a:endParaRPr lang="de-DE" dirty="0"/>
          </a:p>
        </p:txBody>
      </p:sp>
      <p:sp>
        <p:nvSpPr>
          <p:cNvPr id="60" name="Textfeld 59"/>
          <p:cNvSpPr txBox="1"/>
          <p:nvPr/>
        </p:nvSpPr>
        <p:spPr>
          <a:xfrm>
            <a:off x="7050125" y="267954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Verständlich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971600" y="3902749"/>
            <a:ext cx="268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Schnell wieder nach Hause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472395" y="3320117"/>
            <a:ext cx="2482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Dokumentation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41231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Bildschirmpräsentation (4:3)</PresentationFormat>
  <Paragraphs>60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UKD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Diana Hertzschuch</dc:creator>
  <cp:lastModifiedBy>Diana Hertzschuch</cp:lastModifiedBy>
  <cp:revision>6</cp:revision>
  <dcterms:created xsi:type="dcterms:W3CDTF">2019-07-02T07:32:20Z</dcterms:created>
  <dcterms:modified xsi:type="dcterms:W3CDTF">2019-07-05T12:30:50Z</dcterms:modified>
</cp:coreProperties>
</file>