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 autoCompressPictures="0">
  <p:sldMasterIdLst>
    <p:sldMasterId id="2147483737" r:id="rId1"/>
  </p:sldMasterIdLst>
  <p:notesMasterIdLst>
    <p:notesMasterId r:id="rId3"/>
  </p:notesMasterIdLst>
  <p:sldIdLst>
    <p:sldId id="270" r:id="rId2"/>
  </p:sldIdLst>
  <p:sldSz cx="21743988" cy="30600650"/>
  <p:notesSz cx="6797675" cy="9926638"/>
  <p:defaultTextStyle>
    <a:defPPr>
      <a:defRPr lang="de-DE"/>
    </a:defPPr>
    <a:lvl1pPr marL="0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1pPr>
    <a:lvl2pPr marL="1801855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2pPr>
    <a:lvl3pPr marL="3603711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3pPr>
    <a:lvl4pPr marL="5405566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4pPr>
    <a:lvl5pPr marL="7207426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5pPr>
    <a:lvl6pPr marL="9009281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6pPr>
    <a:lvl7pPr marL="10811137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7pPr>
    <a:lvl8pPr marL="12612992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8pPr>
    <a:lvl9pPr marL="14414847" algn="l" defTabSz="3603711" rtl="0" eaLnBrk="1" latinLnBrk="0" hangingPunct="1">
      <a:defRPr sz="70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78" userDrawn="1">
          <p15:clr>
            <a:srgbClr val="A4A3A4"/>
          </p15:clr>
        </p15:guide>
        <p15:guide id="2" pos="68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 snapToObjects="1">
      <p:cViewPr varScale="1">
        <p:scale>
          <a:sx n="24" d="100"/>
          <a:sy n="24" d="100"/>
        </p:scale>
        <p:origin x="1896" y="102"/>
      </p:cViewPr>
      <p:guideLst>
        <p:guide orient="horz" pos="18778"/>
        <p:guide pos="6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15" d="100"/>
          <a:sy n="115" d="100"/>
        </p:scale>
        <p:origin x="4008" y="2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F8C13-33DD-E64F-BCB3-2595F4A45A6B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41425"/>
            <a:ext cx="23780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6A168-104E-394E-96A9-3680F67009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17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1pPr>
    <a:lvl2pPr marL="1801855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2pPr>
    <a:lvl3pPr marL="3603711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3pPr>
    <a:lvl4pPr marL="5405566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4pPr>
    <a:lvl5pPr marL="7207426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5pPr>
    <a:lvl6pPr marL="9009281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6pPr>
    <a:lvl7pPr marL="10811137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7pPr>
    <a:lvl8pPr marL="12612992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8pPr>
    <a:lvl9pPr marL="14414847" algn="l" defTabSz="3603711" rtl="0" eaLnBrk="1" latinLnBrk="0" hangingPunct="1">
      <a:defRPr sz="4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echte Seite_2 Spalti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2159001" y="23853153"/>
            <a:ext cx="3060699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306286" y="0"/>
            <a:ext cx="20471584" cy="18457006"/>
          </a:xfrm>
          <a:prstGeom prst="rect">
            <a:avLst/>
          </a:prstGeom>
          <a:noFill/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>
          <a:xfrm>
            <a:off x="2063674" y="28935281"/>
            <a:ext cx="15222003" cy="99138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975403CB-0B7C-8B43-BCCF-425E69E6B180}"/>
              </a:ext>
            </a:extLst>
          </p:cNvPr>
          <p:cNvSpPr>
            <a:spLocks noGrp="1"/>
          </p:cNvSpPr>
          <p:nvPr>
            <p:ph idx="33" hasCustomPrompt="1"/>
          </p:nvPr>
        </p:nvSpPr>
        <p:spPr>
          <a:xfrm>
            <a:off x="6101081" y="28094349"/>
            <a:ext cx="11184596" cy="68048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0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91A7CB0B-C180-3244-9852-D4DCBA2BB167}"/>
              </a:ext>
            </a:extLst>
          </p:cNvPr>
          <p:cNvSpPr>
            <a:spLocks noGrp="1"/>
          </p:cNvSpPr>
          <p:nvPr>
            <p:ph idx="34" hasCustomPrompt="1"/>
          </p:nvPr>
        </p:nvSpPr>
        <p:spPr>
          <a:xfrm>
            <a:off x="2079337" y="28094349"/>
            <a:ext cx="3713479" cy="68048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0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57744" y="19643559"/>
            <a:ext cx="18505790" cy="11488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600" b="1">
                <a:solidFill>
                  <a:schemeClr val="bg2"/>
                </a:solidFill>
              </a:defRPr>
            </a:lvl1pPr>
          </a:lstStyle>
          <a:p>
            <a:r>
              <a:rPr lang="de-DE" dirty="0" err="1"/>
              <a:t>Subhead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92A6B73-A85C-204B-86CD-46F2F4EE2059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2094723" y="23057860"/>
            <a:ext cx="3713479" cy="7078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6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Termine: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983B8E0-E9F8-F54E-B1DD-6EBD1D68F5B1}"/>
              </a:ext>
            </a:extLst>
          </p:cNvPr>
          <p:cNvSpPr>
            <a:spLocks noGrp="1"/>
          </p:cNvSpPr>
          <p:nvPr>
            <p:ph idx="36" hasCustomPrompt="1"/>
          </p:nvPr>
        </p:nvSpPr>
        <p:spPr>
          <a:xfrm>
            <a:off x="6101081" y="26031087"/>
            <a:ext cx="11184596" cy="18253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defRPr sz="30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EEF7946-0ADF-D147-A4BD-4F3C693C5EAB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2079337" y="26031087"/>
            <a:ext cx="3713479" cy="18253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000" b="1">
                <a:solidFill>
                  <a:schemeClr val="bg2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49FA5C2-4246-E24F-B016-944DDCFAFF64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302251" y="23853153"/>
            <a:ext cx="3060699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E7729F6-9C4D-5849-B522-BD9FB57B8AB4}"/>
              </a:ext>
            </a:extLst>
          </p:cNvPr>
          <p:cNvSpPr>
            <a:spLocks noGrp="1"/>
          </p:cNvSpPr>
          <p:nvPr>
            <p:ph idx="39" hasCustomPrompt="1"/>
          </p:nvPr>
        </p:nvSpPr>
        <p:spPr>
          <a:xfrm>
            <a:off x="8445501" y="23853153"/>
            <a:ext cx="3060699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9CBDD39-F562-6F4B-A967-66004D4DABE1}"/>
              </a:ext>
            </a:extLst>
          </p:cNvPr>
          <p:cNvSpPr>
            <a:spLocks noGrp="1"/>
          </p:cNvSpPr>
          <p:nvPr>
            <p:ph idx="40" hasCustomPrompt="1"/>
          </p:nvPr>
        </p:nvSpPr>
        <p:spPr>
          <a:xfrm>
            <a:off x="11544300" y="23853153"/>
            <a:ext cx="3060699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79BBF61C-E11A-2840-9716-E3BBA34C3506}"/>
              </a:ext>
            </a:extLst>
          </p:cNvPr>
          <p:cNvSpPr>
            <a:spLocks noGrp="1"/>
          </p:cNvSpPr>
          <p:nvPr>
            <p:ph idx="41" hasCustomPrompt="1"/>
          </p:nvPr>
        </p:nvSpPr>
        <p:spPr>
          <a:xfrm>
            <a:off x="14655801" y="23853153"/>
            <a:ext cx="3035298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AB91A45-6E40-F840-BF4B-149D8B5F65F8}"/>
              </a:ext>
            </a:extLst>
          </p:cNvPr>
          <p:cNvSpPr>
            <a:spLocks noGrp="1"/>
          </p:cNvSpPr>
          <p:nvPr>
            <p:ph idx="42" hasCustomPrompt="1"/>
          </p:nvPr>
        </p:nvSpPr>
        <p:spPr>
          <a:xfrm>
            <a:off x="17583150" y="23853153"/>
            <a:ext cx="2946399" cy="991381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 marL="0" indent="0" algn="r">
              <a:buNone/>
              <a:defRPr sz="7200" b="1">
                <a:solidFill>
                  <a:schemeClr val="accent3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Datum</a:t>
            </a:r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10CAD4DA-C6F6-9842-AD4E-2F632B912EE7}"/>
              </a:ext>
            </a:extLst>
          </p:cNvPr>
          <p:cNvGrpSpPr/>
          <p:nvPr userDrawn="1"/>
        </p:nvGrpSpPr>
        <p:grpSpPr>
          <a:xfrm>
            <a:off x="1634591" y="20839530"/>
            <a:ext cx="20144419" cy="1608666"/>
            <a:chOff x="1634591" y="16131360"/>
            <a:chExt cx="20144419" cy="1608666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855CA520-DA61-DA4E-9587-E6874C19DA3C}"/>
                </a:ext>
              </a:extLst>
            </p:cNvPr>
            <p:cNvSpPr/>
            <p:nvPr/>
          </p:nvSpPr>
          <p:spPr>
            <a:xfrm>
              <a:off x="1634591" y="16131360"/>
              <a:ext cx="20144419" cy="1608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CEFBE44A-8D55-1341-AAB5-FAE4A12C87E0}"/>
                </a:ext>
              </a:extLst>
            </p:cNvPr>
            <p:cNvSpPr/>
            <p:nvPr/>
          </p:nvSpPr>
          <p:spPr>
            <a:xfrm>
              <a:off x="1820869" y="16333020"/>
              <a:ext cx="19958141" cy="120534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2029168" y="21056097"/>
            <a:ext cx="18290833" cy="1168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4000" b="1" baseline="0">
                <a:solidFill>
                  <a:schemeClr val="bg1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e-DE" dirty="0"/>
              <a:t>Veranstaltungsort · Haus · Raum · Uhrzeit · Preis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854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38">
          <p15:clr>
            <a:srgbClr val="FBAE40"/>
          </p15:clr>
        </p15:guide>
        <p15:guide id="2" pos="1360">
          <p15:clr>
            <a:srgbClr val="FBAE40"/>
          </p15:clr>
        </p15:guide>
        <p15:guide id="3" pos="128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/>
        </p:nvSpPr>
        <p:spPr>
          <a:xfrm>
            <a:off x="35022" y="0"/>
            <a:ext cx="21743988" cy="306184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47"/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262" y="2699262"/>
            <a:ext cx="13895832" cy="27901392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-18084" y="-17769"/>
            <a:ext cx="1105283" cy="306184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087199" y="-17770"/>
            <a:ext cx="221422" cy="30618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17402175" y="25906415"/>
            <a:ext cx="2973600" cy="4711701"/>
            <a:chOff x="17402175" y="25906415"/>
            <a:chExt cx="2973600" cy="4711701"/>
          </a:xfrm>
        </p:grpSpPr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17402175" y="25906415"/>
              <a:ext cx="2973600" cy="4711701"/>
            </a:xfrm>
            <a:custGeom>
              <a:avLst/>
              <a:gdLst>
                <a:gd name="T0" fmla="*/ 0 w 3109"/>
                <a:gd name="T1" fmla="*/ 4571 h 4571"/>
                <a:gd name="T2" fmla="*/ 0 w 3109"/>
                <a:gd name="T3" fmla="*/ 4571 h 4571"/>
                <a:gd name="T4" fmla="*/ 3109 w 3109"/>
                <a:gd name="T5" fmla="*/ 4571 h 4571"/>
                <a:gd name="T6" fmla="*/ 3109 w 3109"/>
                <a:gd name="T7" fmla="*/ 0 h 4571"/>
                <a:gd name="T8" fmla="*/ 0 w 3109"/>
                <a:gd name="T9" fmla="*/ 0 h 4571"/>
                <a:gd name="T10" fmla="*/ 0 w 3109"/>
                <a:gd name="T11" fmla="*/ 4571 h 4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09" h="4571">
                  <a:moveTo>
                    <a:pt x="0" y="4571"/>
                  </a:moveTo>
                  <a:lnTo>
                    <a:pt x="0" y="4571"/>
                  </a:lnTo>
                  <a:lnTo>
                    <a:pt x="3109" y="4571"/>
                  </a:lnTo>
                  <a:lnTo>
                    <a:pt x="3109" y="0"/>
                  </a:lnTo>
                  <a:lnTo>
                    <a:pt x="0" y="0"/>
                  </a:lnTo>
                  <a:lnTo>
                    <a:pt x="0" y="4571"/>
                  </a:lnTo>
                  <a:close/>
                </a:path>
              </a:pathLst>
            </a:custGeom>
            <a:solidFill>
              <a:srgbClr val="1C63AB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17543463" y="26277890"/>
              <a:ext cx="2693988" cy="3548063"/>
            </a:xfrm>
            <a:custGeom>
              <a:avLst/>
              <a:gdLst>
                <a:gd name="T0" fmla="*/ 725 w 2813"/>
                <a:gd name="T1" fmla="*/ 3154 h 3701"/>
                <a:gd name="T2" fmla="*/ 573 w 2813"/>
                <a:gd name="T3" fmla="*/ 3563 h 3701"/>
                <a:gd name="T4" fmla="*/ 738 w 2813"/>
                <a:gd name="T5" fmla="*/ 3488 h 3701"/>
                <a:gd name="T6" fmla="*/ 738 w 2813"/>
                <a:gd name="T7" fmla="*/ 3488 h 3701"/>
                <a:gd name="T8" fmla="*/ 882 w 2813"/>
                <a:gd name="T9" fmla="*/ 2450 h 3701"/>
                <a:gd name="T10" fmla="*/ 731 w 2813"/>
                <a:gd name="T11" fmla="*/ 2860 h 3701"/>
                <a:gd name="T12" fmla="*/ 895 w 2813"/>
                <a:gd name="T13" fmla="*/ 2784 h 3701"/>
                <a:gd name="T14" fmla="*/ 895 w 2813"/>
                <a:gd name="T15" fmla="*/ 2784 h 3701"/>
                <a:gd name="T16" fmla="*/ 1544 w 2813"/>
                <a:gd name="T17" fmla="*/ 2784 h 3701"/>
                <a:gd name="T18" fmla="*/ 1428 w 2813"/>
                <a:gd name="T19" fmla="*/ 2450 h 3701"/>
                <a:gd name="T20" fmla="*/ 1359 w 2813"/>
                <a:gd name="T21" fmla="*/ 2758 h 3701"/>
                <a:gd name="T22" fmla="*/ 1399 w 2813"/>
                <a:gd name="T23" fmla="*/ 2685 h 3701"/>
                <a:gd name="T24" fmla="*/ 1399 w 2813"/>
                <a:gd name="T25" fmla="*/ 2526 h 3701"/>
                <a:gd name="T26" fmla="*/ 2020 w 2813"/>
                <a:gd name="T27" fmla="*/ 2997 h 3701"/>
                <a:gd name="T28" fmla="*/ 2105 w 2813"/>
                <a:gd name="T29" fmla="*/ 2800 h 3701"/>
                <a:gd name="T30" fmla="*/ 1836 w 2813"/>
                <a:gd name="T31" fmla="*/ 2450 h 3701"/>
                <a:gd name="T32" fmla="*/ 2361 w 2813"/>
                <a:gd name="T33" fmla="*/ 3503 h 3701"/>
                <a:gd name="T34" fmla="*/ 2178 w 2813"/>
                <a:gd name="T35" fmla="*/ 3622 h 3701"/>
                <a:gd name="T36" fmla="*/ 1994 w 2813"/>
                <a:gd name="T37" fmla="*/ 3503 h 3701"/>
                <a:gd name="T38" fmla="*/ 2516 w 2813"/>
                <a:gd name="T39" fmla="*/ 2198 h 3701"/>
                <a:gd name="T40" fmla="*/ 1637 w 2813"/>
                <a:gd name="T41" fmla="*/ 1099 h 3701"/>
                <a:gd name="T42" fmla="*/ 2516 w 2813"/>
                <a:gd name="T43" fmla="*/ 0 h 3701"/>
                <a:gd name="T44" fmla="*/ 2560 w 2813"/>
                <a:gd name="T45" fmla="*/ 2585 h 3701"/>
                <a:gd name="T46" fmla="*/ 2628 w 2813"/>
                <a:gd name="T47" fmla="*/ 2442 h 3701"/>
                <a:gd name="T48" fmla="*/ 2667 w 2813"/>
                <a:gd name="T49" fmla="*/ 2840 h 3701"/>
                <a:gd name="T50" fmla="*/ 2588 w 2813"/>
                <a:gd name="T51" fmla="*/ 2997 h 3701"/>
                <a:gd name="T52" fmla="*/ 2560 w 2813"/>
                <a:gd name="T53" fmla="*/ 2585 h 3701"/>
                <a:gd name="T54" fmla="*/ 2470 w 2813"/>
                <a:gd name="T55" fmla="*/ 3589 h 3701"/>
                <a:gd name="T56" fmla="*/ 2675 w 2813"/>
                <a:gd name="T57" fmla="*/ 3393 h 3701"/>
                <a:gd name="T58" fmla="*/ 2736 w 2813"/>
                <a:gd name="T59" fmla="*/ 3248 h 3701"/>
                <a:gd name="T60" fmla="*/ 2546 w 2813"/>
                <a:gd name="T61" fmla="*/ 3434 h 3701"/>
                <a:gd name="T62" fmla="*/ 1689 w 2813"/>
                <a:gd name="T63" fmla="*/ 3693 h 3701"/>
                <a:gd name="T64" fmla="*/ 1745 w 2813"/>
                <a:gd name="T65" fmla="*/ 3154 h 3701"/>
                <a:gd name="T66" fmla="*/ 1689 w 2813"/>
                <a:gd name="T67" fmla="*/ 3407 h 3701"/>
                <a:gd name="T68" fmla="*/ 1815 w 2813"/>
                <a:gd name="T69" fmla="*/ 3318 h 3701"/>
                <a:gd name="T70" fmla="*/ 1052 w 2813"/>
                <a:gd name="T71" fmla="*/ 3693 h 3701"/>
                <a:gd name="T72" fmla="*/ 1252 w 2813"/>
                <a:gd name="T73" fmla="*/ 3693 h 3701"/>
                <a:gd name="T74" fmla="*/ 1479 w 2813"/>
                <a:gd name="T75" fmla="*/ 3693 h 3701"/>
                <a:gd name="T76" fmla="*/ 1221 w 2813"/>
                <a:gd name="T77" fmla="*/ 3556 h 3701"/>
                <a:gd name="T78" fmla="*/ 1052 w 2813"/>
                <a:gd name="T79" fmla="*/ 3693 h 3701"/>
                <a:gd name="T80" fmla="*/ 1382 w 2813"/>
                <a:gd name="T81" fmla="*/ 2162 h 3701"/>
                <a:gd name="T82" fmla="*/ 865 w 2813"/>
                <a:gd name="T83" fmla="*/ 1938 h 3701"/>
                <a:gd name="T84" fmla="*/ 413 w 2813"/>
                <a:gd name="T85" fmla="*/ 1582 h 3701"/>
                <a:gd name="T86" fmla="*/ 336 w 2813"/>
                <a:gd name="T87" fmla="*/ 1057 h 3701"/>
                <a:gd name="T88" fmla="*/ 520 w 2813"/>
                <a:gd name="T89" fmla="*/ 567 h 3701"/>
                <a:gd name="T90" fmla="*/ 1032 w 2813"/>
                <a:gd name="T91" fmla="*/ 213 h 3701"/>
                <a:gd name="T92" fmla="*/ 1100 w 2813"/>
                <a:gd name="T93" fmla="*/ 0 h 3701"/>
                <a:gd name="T94" fmla="*/ 292 w 2813"/>
                <a:gd name="T95" fmla="*/ 2997 h 3701"/>
                <a:gd name="T96" fmla="*/ 149 w 2813"/>
                <a:gd name="T97" fmla="*/ 2720 h 3701"/>
                <a:gd name="T98" fmla="*/ 289 w 2813"/>
                <a:gd name="T99" fmla="*/ 2442 h 3701"/>
                <a:gd name="T100" fmla="*/ 302 w 2813"/>
                <a:gd name="T101" fmla="*/ 3228 h 3701"/>
                <a:gd name="T102" fmla="*/ 44 w 2813"/>
                <a:gd name="T103" fmla="*/ 3424 h 3701"/>
                <a:gd name="T104" fmla="*/ 302 w 2813"/>
                <a:gd name="T105" fmla="*/ 3619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13" h="3701">
                  <a:moveTo>
                    <a:pt x="796" y="3693"/>
                  </a:moveTo>
                  <a:lnTo>
                    <a:pt x="796" y="3693"/>
                  </a:lnTo>
                  <a:lnTo>
                    <a:pt x="898" y="3693"/>
                  </a:lnTo>
                  <a:lnTo>
                    <a:pt x="725" y="3154"/>
                  </a:lnTo>
                  <a:lnTo>
                    <a:pt x="616" y="3154"/>
                  </a:lnTo>
                  <a:lnTo>
                    <a:pt x="436" y="3693"/>
                  </a:lnTo>
                  <a:lnTo>
                    <a:pt x="534" y="3693"/>
                  </a:lnTo>
                  <a:lnTo>
                    <a:pt x="573" y="3563"/>
                  </a:lnTo>
                  <a:lnTo>
                    <a:pt x="759" y="3563"/>
                  </a:lnTo>
                  <a:lnTo>
                    <a:pt x="796" y="3693"/>
                  </a:lnTo>
                  <a:close/>
                  <a:moveTo>
                    <a:pt x="738" y="3488"/>
                  </a:moveTo>
                  <a:lnTo>
                    <a:pt x="738" y="3488"/>
                  </a:lnTo>
                  <a:lnTo>
                    <a:pt x="594" y="3488"/>
                  </a:lnTo>
                  <a:lnTo>
                    <a:pt x="668" y="3236"/>
                  </a:lnTo>
                  <a:lnTo>
                    <a:pt x="670" y="3236"/>
                  </a:lnTo>
                  <a:lnTo>
                    <a:pt x="738" y="3488"/>
                  </a:lnTo>
                  <a:close/>
                  <a:moveTo>
                    <a:pt x="954" y="2990"/>
                  </a:moveTo>
                  <a:lnTo>
                    <a:pt x="954" y="2990"/>
                  </a:lnTo>
                  <a:lnTo>
                    <a:pt x="1056" y="2990"/>
                  </a:lnTo>
                  <a:lnTo>
                    <a:pt x="882" y="2450"/>
                  </a:lnTo>
                  <a:lnTo>
                    <a:pt x="774" y="2450"/>
                  </a:lnTo>
                  <a:lnTo>
                    <a:pt x="593" y="2990"/>
                  </a:lnTo>
                  <a:lnTo>
                    <a:pt x="692" y="2990"/>
                  </a:lnTo>
                  <a:lnTo>
                    <a:pt x="731" y="2860"/>
                  </a:lnTo>
                  <a:lnTo>
                    <a:pt x="916" y="2860"/>
                  </a:lnTo>
                  <a:lnTo>
                    <a:pt x="954" y="2990"/>
                  </a:lnTo>
                  <a:close/>
                  <a:moveTo>
                    <a:pt x="895" y="2784"/>
                  </a:moveTo>
                  <a:lnTo>
                    <a:pt x="895" y="2784"/>
                  </a:lnTo>
                  <a:lnTo>
                    <a:pt x="751" y="2784"/>
                  </a:lnTo>
                  <a:lnTo>
                    <a:pt x="826" y="2532"/>
                  </a:lnTo>
                  <a:lnTo>
                    <a:pt x="827" y="2532"/>
                  </a:lnTo>
                  <a:lnTo>
                    <a:pt x="895" y="2784"/>
                  </a:lnTo>
                  <a:close/>
                  <a:moveTo>
                    <a:pt x="1510" y="2990"/>
                  </a:moveTo>
                  <a:lnTo>
                    <a:pt x="1510" y="2990"/>
                  </a:lnTo>
                  <a:lnTo>
                    <a:pt x="1615" y="2990"/>
                  </a:lnTo>
                  <a:lnTo>
                    <a:pt x="1544" y="2784"/>
                  </a:lnTo>
                  <a:cubicBezTo>
                    <a:pt x="1527" y="2734"/>
                    <a:pt x="1505" y="2725"/>
                    <a:pt x="1485" y="2721"/>
                  </a:cubicBezTo>
                  <a:lnTo>
                    <a:pt x="1485" y="2719"/>
                  </a:lnTo>
                  <a:cubicBezTo>
                    <a:pt x="1545" y="2710"/>
                    <a:pt x="1589" y="2663"/>
                    <a:pt x="1589" y="2592"/>
                  </a:cubicBezTo>
                  <a:cubicBezTo>
                    <a:pt x="1589" y="2494"/>
                    <a:pt x="1524" y="2450"/>
                    <a:pt x="1428" y="2450"/>
                  </a:cubicBezTo>
                  <a:lnTo>
                    <a:pt x="1260" y="2450"/>
                  </a:lnTo>
                  <a:lnTo>
                    <a:pt x="1260" y="2990"/>
                  </a:lnTo>
                  <a:lnTo>
                    <a:pt x="1359" y="2990"/>
                  </a:lnTo>
                  <a:lnTo>
                    <a:pt x="1359" y="2758"/>
                  </a:lnTo>
                  <a:lnTo>
                    <a:pt x="1381" y="2758"/>
                  </a:lnTo>
                  <a:cubicBezTo>
                    <a:pt x="1418" y="2758"/>
                    <a:pt x="1443" y="2772"/>
                    <a:pt x="1456" y="2814"/>
                  </a:cubicBezTo>
                  <a:lnTo>
                    <a:pt x="1510" y="2990"/>
                  </a:lnTo>
                  <a:close/>
                  <a:moveTo>
                    <a:pt x="1399" y="2685"/>
                  </a:moveTo>
                  <a:lnTo>
                    <a:pt x="1399" y="2685"/>
                  </a:lnTo>
                  <a:lnTo>
                    <a:pt x="1359" y="2685"/>
                  </a:lnTo>
                  <a:lnTo>
                    <a:pt x="1359" y="2526"/>
                  </a:lnTo>
                  <a:lnTo>
                    <a:pt x="1399" y="2526"/>
                  </a:lnTo>
                  <a:cubicBezTo>
                    <a:pt x="1455" y="2526"/>
                    <a:pt x="1487" y="2541"/>
                    <a:pt x="1487" y="2603"/>
                  </a:cubicBezTo>
                  <a:cubicBezTo>
                    <a:pt x="1487" y="2658"/>
                    <a:pt x="1452" y="2685"/>
                    <a:pt x="1399" y="2685"/>
                  </a:cubicBezTo>
                  <a:close/>
                  <a:moveTo>
                    <a:pt x="2020" y="2997"/>
                  </a:moveTo>
                  <a:lnTo>
                    <a:pt x="2020" y="2997"/>
                  </a:lnTo>
                  <a:cubicBezTo>
                    <a:pt x="2122" y="2997"/>
                    <a:pt x="2203" y="2942"/>
                    <a:pt x="2203" y="2800"/>
                  </a:cubicBezTo>
                  <a:lnTo>
                    <a:pt x="2203" y="2450"/>
                  </a:lnTo>
                  <a:lnTo>
                    <a:pt x="2105" y="2450"/>
                  </a:lnTo>
                  <a:lnTo>
                    <a:pt x="2105" y="2800"/>
                  </a:lnTo>
                  <a:cubicBezTo>
                    <a:pt x="2105" y="2889"/>
                    <a:pt x="2077" y="2919"/>
                    <a:pt x="2020" y="2919"/>
                  </a:cubicBezTo>
                  <a:cubicBezTo>
                    <a:pt x="1962" y="2919"/>
                    <a:pt x="1935" y="2889"/>
                    <a:pt x="1935" y="2800"/>
                  </a:cubicBezTo>
                  <a:lnTo>
                    <a:pt x="1935" y="2450"/>
                  </a:lnTo>
                  <a:lnTo>
                    <a:pt x="1836" y="2450"/>
                  </a:lnTo>
                  <a:lnTo>
                    <a:pt x="1836" y="2800"/>
                  </a:lnTo>
                  <a:cubicBezTo>
                    <a:pt x="1836" y="2942"/>
                    <a:pt x="1918" y="2997"/>
                    <a:pt x="2020" y="2997"/>
                  </a:cubicBezTo>
                  <a:close/>
                  <a:moveTo>
                    <a:pt x="2361" y="3503"/>
                  </a:moveTo>
                  <a:lnTo>
                    <a:pt x="2361" y="3503"/>
                  </a:lnTo>
                  <a:lnTo>
                    <a:pt x="2361" y="3154"/>
                  </a:lnTo>
                  <a:lnTo>
                    <a:pt x="2262" y="3154"/>
                  </a:lnTo>
                  <a:lnTo>
                    <a:pt x="2262" y="3503"/>
                  </a:lnTo>
                  <a:cubicBezTo>
                    <a:pt x="2262" y="3593"/>
                    <a:pt x="2234" y="3622"/>
                    <a:pt x="2178" y="3622"/>
                  </a:cubicBezTo>
                  <a:cubicBezTo>
                    <a:pt x="2120" y="3622"/>
                    <a:pt x="2093" y="3593"/>
                    <a:pt x="2093" y="3503"/>
                  </a:cubicBezTo>
                  <a:lnTo>
                    <a:pt x="2093" y="3154"/>
                  </a:lnTo>
                  <a:lnTo>
                    <a:pt x="1994" y="3154"/>
                  </a:lnTo>
                  <a:lnTo>
                    <a:pt x="1994" y="3503"/>
                  </a:lnTo>
                  <a:cubicBezTo>
                    <a:pt x="1994" y="3645"/>
                    <a:pt x="2076" y="3701"/>
                    <a:pt x="2178" y="3701"/>
                  </a:cubicBezTo>
                  <a:cubicBezTo>
                    <a:pt x="2279" y="3701"/>
                    <a:pt x="2361" y="3645"/>
                    <a:pt x="2361" y="3503"/>
                  </a:cubicBezTo>
                  <a:close/>
                  <a:moveTo>
                    <a:pt x="2516" y="2198"/>
                  </a:moveTo>
                  <a:lnTo>
                    <a:pt x="2516" y="2198"/>
                  </a:lnTo>
                  <a:cubicBezTo>
                    <a:pt x="2614" y="2198"/>
                    <a:pt x="2709" y="2186"/>
                    <a:pt x="2799" y="2162"/>
                  </a:cubicBezTo>
                  <a:lnTo>
                    <a:pt x="2771" y="1942"/>
                  </a:lnTo>
                  <a:cubicBezTo>
                    <a:pt x="2691" y="1966"/>
                    <a:pt x="2605" y="1979"/>
                    <a:pt x="2516" y="1979"/>
                  </a:cubicBezTo>
                  <a:cubicBezTo>
                    <a:pt x="2030" y="1979"/>
                    <a:pt x="1637" y="1585"/>
                    <a:pt x="1637" y="1099"/>
                  </a:cubicBezTo>
                  <a:cubicBezTo>
                    <a:pt x="1637" y="613"/>
                    <a:pt x="2030" y="220"/>
                    <a:pt x="2516" y="220"/>
                  </a:cubicBezTo>
                  <a:cubicBezTo>
                    <a:pt x="2609" y="220"/>
                    <a:pt x="2698" y="234"/>
                    <a:pt x="2782" y="260"/>
                  </a:cubicBezTo>
                  <a:lnTo>
                    <a:pt x="2813" y="40"/>
                  </a:lnTo>
                  <a:cubicBezTo>
                    <a:pt x="2719" y="14"/>
                    <a:pt x="2619" y="0"/>
                    <a:pt x="2516" y="0"/>
                  </a:cubicBezTo>
                  <a:cubicBezTo>
                    <a:pt x="1909" y="0"/>
                    <a:pt x="1417" y="492"/>
                    <a:pt x="1417" y="1099"/>
                  </a:cubicBezTo>
                  <a:cubicBezTo>
                    <a:pt x="1417" y="1707"/>
                    <a:pt x="1909" y="2198"/>
                    <a:pt x="2516" y="2198"/>
                  </a:cubicBezTo>
                  <a:close/>
                  <a:moveTo>
                    <a:pt x="2560" y="2585"/>
                  </a:moveTo>
                  <a:lnTo>
                    <a:pt x="2560" y="2585"/>
                  </a:lnTo>
                  <a:cubicBezTo>
                    <a:pt x="2560" y="2548"/>
                    <a:pt x="2585" y="2521"/>
                    <a:pt x="2635" y="2521"/>
                  </a:cubicBezTo>
                  <a:cubicBezTo>
                    <a:pt x="2680" y="2521"/>
                    <a:pt x="2712" y="2535"/>
                    <a:pt x="2736" y="2545"/>
                  </a:cubicBezTo>
                  <a:lnTo>
                    <a:pt x="2741" y="2462"/>
                  </a:lnTo>
                  <a:cubicBezTo>
                    <a:pt x="2725" y="2457"/>
                    <a:pt x="2685" y="2442"/>
                    <a:pt x="2628" y="2442"/>
                  </a:cubicBezTo>
                  <a:cubicBezTo>
                    <a:pt x="2537" y="2442"/>
                    <a:pt x="2458" y="2493"/>
                    <a:pt x="2458" y="2589"/>
                  </a:cubicBezTo>
                  <a:cubicBezTo>
                    <a:pt x="2458" y="2659"/>
                    <a:pt x="2493" y="2701"/>
                    <a:pt x="2546" y="2731"/>
                  </a:cubicBezTo>
                  <a:lnTo>
                    <a:pt x="2596" y="2759"/>
                  </a:lnTo>
                  <a:cubicBezTo>
                    <a:pt x="2644" y="2785"/>
                    <a:pt x="2667" y="2802"/>
                    <a:pt x="2667" y="2840"/>
                  </a:cubicBezTo>
                  <a:cubicBezTo>
                    <a:pt x="2667" y="2895"/>
                    <a:pt x="2628" y="2919"/>
                    <a:pt x="2585" y="2919"/>
                  </a:cubicBezTo>
                  <a:cubicBezTo>
                    <a:pt x="2532" y="2919"/>
                    <a:pt x="2490" y="2898"/>
                    <a:pt x="2470" y="2885"/>
                  </a:cubicBezTo>
                  <a:lnTo>
                    <a:pt x="2465" y="2973"/>
                  </a:lnTo>
                  <a:cubicBezTo>
                    <a:pt x="2492" y="2990"/>
                    <a:pt x="2534" y="2997"/>
                    <a:pt x="2588" y="2997"/>
                  </a:cubicBezTo>
                  <a:cubicBezTo>
                    <a:pt x="2691" y="2997"/>
                    <a:pt x="2769" y="2945"/>
                    <a:pt x="2769" y="2835"/>
                  </a:cubicBezTo>
                  <a:cubicBezTo>
                    <a:pt x="2769" y="2759"/>
                    <a:pt x="2738" y="2725"/>
                    <a:pt x="2675" y="2690"/>
                  </a:cubicBezTo>
                  <a:lnTo>
                    <a:pt x="2617" y="2657"/>
                  </a:lnTo>
                  <a:cubicBezTo>
                    <a:pt x="2587" y="2640"/>
                    <a:pt x="2560" y="2625"/>
                    <a:pt x="2560" y="2585"/>
                  </a:cubicBezTo>
                  <a:close/>
                  <a:moveTo>
                    <a:pt x="2667" y="3544"/>
                  </a:moveTo>
                  <a:lnTo>
                    <a:pt x="2667" y="3544"/>
                  </a:lnTo>
                  <a:cubicBezTo>
                    <a:pt x="2667" y="3598"/>
                    <a:pt x="2628" y="3622"/>
                    <a:pt x="2585" y="3622"/>
                  </a:cubicBezTo>
                  <a:cubicBezTo>
                    <a:pt x="2532" y="3622"/>
                    <a:pt x="2490" y="3601"/>
                    <a:pt x="2470" y="3589"/>
                  </a:cubicBezTo>
                  <a:lnTo>
                    <a:pt x="2465" y="3677"/>
                  </a:lnTo>
                  <a:cubicBezTo>
                    <a:pt x="2492" y="3693"/>
                    <a:pt x="2534" y="3701"/>
                    <a:pt x="2588" y="3701"/>
                  </a:cubicBezTo>
                  <a:cubicBezTo>
                    <a:pt x="2690" y="3701"/>
                    <a:pt x="2769" y="3648"/>
                    <a:pt x="2769" y="3539"/>
                  </a:cubicBezTo>
                  <a:cubicBezTo>
                    <a:pt x="2769" y="3463"/>
                    <a:pt x="2738" y="3429"/>
                    <a:pt x="2675" y="3393"/>
                  </a:cubicBezTo>
                  <a:lnTo>
                    <a:pt x="2617" y="3361"/>
                  </a:lnTo>
                  <a:cubicBezTo>
                    <a:pt x="2587" y="3344"/>
                    <a:pt x="2560" y="3328"/>
                    <a:pt x="2560" y="3288"/>
                  </a:cubicBezTo>
                  <a:cubicBezTo>
                    <a:pt x="2560" y="3251"/>
                    <a:pt x="2585" y="3225"/>
                    <a:pt x="2635" y="3225"/>
                  </a:cubicBezTo>
                  <a:cubicBezTo>
                    <a:pt x="2680" y="3225"/>
                    <a:pt x="2712" y="3239"/>
                    <a:pt x="2736" y="3248"/>
                  </a:cubicBezTo>
                  <a:lnTo>
                    <a:pt x="2741" y="3165"/>
                  </a:lnTo>
                  <a:cubicBezTo>
                    <a:pt x="2725" y="3161"/>
                    <a:pt x="2685" y="3146"/>
                    <a:pt x="2628" y="3146"/>
                  </a:cubicBezTo>
                  <a:cubicBezTo>
                    <a:pt x="2537" y="3146"/>
                    <a:pt x="2458" y="3196"/>
                    <a:pt x="2458" y="3293"/>
                  </a:cubicBezTo>
                  <a:cubicBezTo>
                    <a:pt x="2458" y="3362"/>
                    <a:pt x="2493" y="3405"/>
                    <a:pt x="2546" y="3434"/>
                  </a:cubicBezTo>
                  <a:lnTo>
                    <a:pt x="2596" y="3462"/>
                  </a:lnTo>
                  <a:cubicBezTo>
                    <a:pt x="2644" y="3488"/>
                    <a:pt x="2667" y="3505"/>
                    <a:pt x="2667" y="3544"/>
                  </a:cubicBezTo>
                  <a:close/>
                  <a:moveTo>
                    <a:pt x="1689" y="3693"/>
                  </a:moveTo>
                  <a:lnTo>
                    <a:pt x="1689" y="3693"/>
                  </a:lnTo>
                  <a:lnTo>
                    <a:pt x="1689" y="3482"/>
                  </a:lnTo>
                  <a:lnTo>
                    <a:pt x="1745" y="3482"/>
                  </a:lnTo>
                  <a:cubicBezTo>
                    <a:pt x="1856" y="3482"/>
                    <a:pt x="1914" y="3420"/>
                    <a:pt x="1914" y="3318"/>
                  </a:cubicBezTo>
                  <a:cubicBezTo>
                    <a:pt x="1914" y="3216"/>
                    <a:pt x="1856" y="3154"/>
                    <a:pt x="1745" y="3154"/>
                  </a:cubicBezTo>
                  <a:lnTo>
                    <a:pt x="1590" y="3154"/>
                  </a:lnTo>
                  <a:lnTo>
                    <a:pt x="1590" y="3693"/>
                  </a:lnTo>
                  <a:lnTo>
                    <a:pt x="1689" y="3693"/>
                  </a:lnTo>
                  <a:close/>
                  <a:moveTo>
                    <a:pt x="1689" y="3407"/>
                  </a:moveTo>
                  <a:lnTo>
                    <a:pt x="1689" y="3407"/>
                  </a:lnTo>
                  <a:lnTo>
                    <a:pt x="1689" y="3230"/>
                  </a:lnTo>
                  <a:lnTo>
                    <a:pt x="1726" y="3230"/>
                  </a:lnTo>
                  <a:cubicBezTo>
                    <a:pt x="1788" y="3230"/>
                    <a:pt x="1815" y="3259"/>
                    <a:pt x="1815" y="3318"/>
                  </a:cubicBezTo>
                  <a:cubicBezTo>
                    <a:pt x="1815" y="3376"/>
                    <a:pt x="1788" y="3407"/>
                    <a:pt x="1726" y="3407"/>
                  </a:cubicBezTo>
                  <a:lnTo>
                    <a:pt x="1689" y="3407"/>
                  </a:lnTo>
                  <a:close/>
                  <a:moveTo>
                    <a:pt x="1052" y="3693"/>
                  </a:moveTo>
                  <a:lnTo>
                    <a:pt x="1052" y="3693"/>
                  </a:lnTo>
                  <a:lnTo>
                    <a:pt x="1052" y="3243"/>
                  </a:lnTo>
                  <a:lnTo>
                    <a:pt x="1053" y="3243"/>
                  </a:lnTo>
                  <a:lnTo>
                    <a:pt x="1182" y="3693"/>
                  </a:lnTo>
                  <a:lnTo>
                    <a:pt x="1252" y="3693"/>
                  </a:lnTo>
                  <a:lnTo>
                    <a:pt x="1388" y="3243"/>
                  </a:lnTo>
                  <a:lnTo>
                    <a:pt x="1389" y="3243"/>
                  </a:lnTo>
                  <a:lnTo>
                    <a:pt x="1389" y="3693"/>
                  </a:lnTo>
                  <a:lnTo>
                    <a:pt x="1479" y="3693"/>
                  </a:lnTo>
                  <a:lnTo>
                    <a:pt x="1479" y="3154"/>
                  </a:lnTo>
                  <a:lnTo>
                    <a:pt x="1336" y="3154"/>
                  </a:lnTo>
                  <a:lnTo>
                    <a:pt x="1222" y="3556"/>
                  </a:lnTo>
                  <a:lnTo>
                    <a:pt x="1221" y="3556"/>
                  </a:lnTo>
                  <a:lnTo>
                    <a:pt x="1110" y="3154"/>
                  </a:lnTo>
                  <a:lnTo>
                    <a:pt x="962" y="3154"/>
                  </a:lnTo>
                  <a:lnTo>
                    <a:pt x="962" y="3693"/>
                  </a:lnTo>
                  <a:lnTo>
                    <a:pt x="1052" y="3693"/>
                  </a:lnTo>
                  <a:close/>
                  <a:moveTo>
                    <a:pt x="0" y="1099"/>
                  </a:moveTo>
                  <a:lnTo>
                    <a:pt x="0" y="1099"/>
                  </a:lnTo>
                  <a:cubicBezTo>
                    <a:pt x="0" y="1707"/>
                    <a:pt x="492" y="2198"/>
                    <a:pt x="1100" y="2198"/>
                  </a:cubicBezTo>
                  <a:cubicBezTo>
                    <a:pt x="1197" y="2198"/>
                    <a:pt x="1292" y="2186"/>
                    <a:pt x="1382" y="2162"/>
                  </a:cubicBezTo>
                  <a:lnTo>
                    <a:pt x="1343" y="1848"/>
                  </a:lnTo>
                  <a:cubicBezTo>
                    <a:pt x="1308" y="1869"/>
                    <a:pt x="1270" y="1892"/>
                    <a:pt x="1265" y="1895"/>
                  </a:cubicBezTo>
                  <a:cubicBezTo>
                    <a:pt x="1155" y="1967"/>
                    <a:pt x="1101" y="2006"/>
                    <a:pt x="998" y="2081"/>
                  </a:cubicBezTo>
                  <a:cubicBezTo>
                    <a:pt x="971" y="2105"/>
                    <a:pt x="911" y="1979"/>
                    <a:pt x="865" y="1938"/>
                  </a:cubicBezTo>
                  <a:cubicBezTo>
                    <a:pt x="825" y="1902"/>
                    <a:pt x="707" y="1857"/>
                    <a:pt x="623" y="1824"/>
                  </a:cubicBezTo>
                  <a:cubicBezTo>
                    <a:pt x="590" y="1811"/>
                    <a:pt x="563" y="1843"/>
                    <a:pt x="525" y="1836"/>
                  </a:cubicBezTo>
                  <a:cubicBezTo>
                    <a:pt x="458" y="1824"/>
                    <a:pt x="419" y="1781"/>
                    <a:pt x="398" y="1717"/>
                  </a:cubicBezTo>
                  <a:cubicBezTo>
                    <a:pt x="374" y="1642"/>
                    <a:pt x="414" y="1616"/>
                    <a:pt x="413" y="1582"/>
                  </a:cubicBezTo>
                  <a:cubicBezTo>
                    <a:pt x="399" y="1519"/>
                    <a:pt x="381" y="1497"/>
                    <a:pt x="386" y="1419"/>
                  </a:cubicBezTo>
                  <a:cubicBezTo>
                    <a:pt x="390" y="1371"/>
                    <a:pt x="395" y="1301"/>
                    <a:pt x="380" y="1298"/>
                  </a:cubicBezTo>
                  <a:cubicBezTo>
                    <a:pt x="355" y="1293"/>
                    <a:pt x="314" y="1292"/>
                    <a:pt x="281" y="1264"/>
                  </a:cubicBezTo>
                  <a:cubicBezTo>
                    <a:pt x="229" y="1222"/>
                    <a:pt x="295" y="1125"/>
                    <a:pt x="336" y="1057"/>
                  </a:cubicBezTo>
                  <a:cubicBezTo>
                    <a:pt x="367" y="1005"/>
                    <a:pt x="439" y="924"/>
                    <a:pt x="442" y="895"/>
                  </a:cubicBezTo>
                  <a:cubicBezTo>
                    <a:pt x="445" y="855"/>
                    <a:pt x="427" y="840"/>
                    <a:pt x="428" y="805"/>
                  </a:cubicBezTo>
                  <a:cubicBezTo>
                    <a:pt x="430" y="753"/>
                    <a:pt x="450" y="727"/>
                    <a:pt x="469" y="680"/>
                  </a:cubicBezTo>
                  <a:cubicBezTo>
                    <a:pt x="487" y="635"/>
                    <a:pt x="500" y="611"/>
                    <a:pt x="520" y="567"/>
                  </a:cubicBezTo>
                  <a:cubicBezTo>
                    <a:pt x="539" y="527"/>
                    <a:pt x="544" y="501"/>
                    <a:pt x="568" y="464"/>
                  </a:cubicBezTo>
                  <a:cubicBezTo>
                    <a:pt x="612" y="395"/>
                    <a:pt x="658" y="372"/>
                    <a:pt x="724" y="324"/>
                  </a:cubicBezTo>
                  <a:cubicBezTo>
                    <a:pt x="769" y="292"/>
                    <a:pt x="794" y="272"/>
                    <a:pt x="846" y="250"/>
                  </a:cubicBezTo>
                  <a:cubicBezTo>
                    <a:pt x="914" y="222"/>
                    <a:pt x="959" y="223"/>
                    <a:pt x="1032" y="213"/>
                  </a:cubicBezTo>
                  <a:cubicBezTo>
                    <a:pt x="1152" y="198"/>
                    <a:pt x="1217" y="206"/>
                    <a:pt x="1342" y="204"/>
                  </a:cubicBezTo>
                  <a:cubicBezTo>
                    <a:pt x="1353" y="204"/>
                    <a:pt x="1363" y="204"/>
                    <a:pt x="1373" y="204"/>
                  </a:cubicBezTo>
                  <a:lnTo>
                    <a:pt x="1396" y="40"/>
                  </a:lnTo>
                  <a:cubicBezTo>
                    <a:pt x="1302" y="14"/>
                    <a:pt x="1202" y="0"/>
                    <a:pt x="1100" y="0"/>
                  </a:cubicBezTo>
                  <a:cubicBezTo>
                    <a:pt x="492" y="0"/>
                    <a:pt x="0" y="492"/>
                    <a:pt x="0" y="1099"/>
                  </a:cubicBezTo>
                  <a:close/>
                  <a:moveTo>
                    <a:pt x="44" y="2720"/>
                  </a:moveTo>
                  <a:lnTo>
                    <a:pt x="44" y="2720"/>
                  </a:lnTo>
                  <a:cubicBezTo>
                    <a:pt x="44" y="2878"/>
                    <a:pt x="129" y="2997"/>
                    <a:pt x="292" y="2997"/>
                  </a:cubicBezTo>
                  <a:cubicBezTo>
                    <a:pt x="341" y="2997"/>
                    <a:pt x="389" y="2989"/>
                    <a:pt x="409" y="2978"/>
                  </a:cubicBezTo>
                  <a:lnTo>
                    <a:pt x="404" y="2888"/>
                  </a:lnTo>
                  <a:cubicBezTo>
                    <a:pt x="381" y="2904"/>
                    <a:pt x="350" y="2915"/>
                    <a:pt x="302" y="2915"/>
                  </a:cubicBezTo>
                  <a:cubicBezTo>
                    <a:pt x="220" y="2915"/>
                    <a:pt x="149" y="2860"/>
                    <a:pt x="149" y="2720"/>
                  </a:cubicBezTo>
                  <a:cubicBezTo>
                    <a:pt x="149" y="2580"/>
                    <a:pt x="220" y="2524"/>
                    <a:pt x="302" y="2524"/>
                  </a:cubicBezTo>
                  <a:cubicBezTo>
                    <a:pt x="352" y="2524"/>
                    <a:pt x="384" y="2544"/>
                    <a:pt x="404" y="2554"/>
                  </a:cubicBezTo>
                  <a:lnTo>
                    <a:pt x="409" y="2465"/>
                  </a:lnTo>
                  <a:cubicBezTo>
                    <a:pt x="389" y="2457"/>
                    <a:pt x="344" y="2442"/>
                    <a:pt x="289" y="2442"/>
                  </a:cubicBezTo>
                  <a:cubicBezTo>
                    <a:pt x="129" y="2442"/>
                    <a:pt x="44" y="2562"/>
                    <a:pt x="44" y="2720"/>
                  </a:cubicBezTo>
                  <a:close/>
                  <a:moveTo>
                    <a:pt x="149" y="3424"/>
                  </a:moveTo>
                  <a:lnTo>
                    <a:pt x="149" y="3424"/>
                  </a:lnTo>
                  <a:cubicBezTo>
                    <a:pt x="149" y="3284"/>
                    <a:pt x="220" y="3228"/>
                    <a:pt x="302" y="3228"/>
                  </a:cubicBezTo>
                  <a:cubicBezTo>
                    <a:pt x="352" y="3228"/>
                    <a:pt x="384" y="3247"/>
                    <a:pt x="404" y="3257"/>
                  </a:cubicBezTo>
                  <a:lnTo>
                    <a:pt x="409" y="3169"/>
                  </a:lnTo>
                  <a:cubicBezTo>
                    <a:pt x="389" y="3161"/>
                    <a:pt x="344" y="3146"/>
                    <a:pt x="289" y="3146"/>
                  </a:cubicBezTo>
                  <a:cubicBezTo>
                    <a:pt x="129" y="3146"/>
                    <a:pt x="44" y="3266"/>
                    <a:pt x="44" y="3424"/>
                  </a:cubicBezTo>
                  <a:cubicBezTo>
                    <a:pt x="44" y="3581"/>
                    <a:pt x="129" y="3701"/>
                    <a:pt x="292" y="3701"/>
                  </a:cubicBezTo>
                  <a:cubicBezTo>
                    <a:pt x="341" y="3701"/>
                    <a:pt x="389" y="3692"/>
                    <a:pt x="409" y="3682"/>
                  </a:cubicBezTo>
                  <a:lnTo>
                    <a:pt x="404" y="3591"/>
                  </a:lnTo>
                  <a:cubicBezTo>
                    <a:pt x="381" y="3607"/>
                    <a:pt x="350" y="3619"/>
                    <a:pt x="302" y="3619"/>
                  </a:cubicBezTo>
                  <a:cubicBezTo>
                    <a:pt x="220" y="3619"/>
                    <a:pt x="149" y="3563"/>
                    <a:pt x="149" y="3424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182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hf hdr="0" ftr="0" dt="0"/>
  <p:txStyles>
    <p:titleStyle>
      <a:lvl1pPr algn="l" defTabSz="2174443" rtl="0" eaLnBrk="1" latinLnBrk="0" hangingPunct="1">
        <a:lnSpc>
          <a:spcPct val="90000"/>
        </a:lnSpc>
        <a:spcBef>
          <a:spcPct val="0"/>
        </a:spcBef>
        <a:buNone/>
        <a:defRPr sz="9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543611" indent="-543611" algn="l" defTabSz="2174443" rtl="0" eaLnBrk="1" latinLnBrk="0" hangingPunct="1">
        <a:lnSpc>
          <a:spcPct val="90000"/>
        </a:lnSpc>
        <a:spcBef>
          <a:spcPts val="2378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1630832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2718054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3805276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4892497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5979719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6pPr>
      <a:lvl7pPr marL="7066940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7pPr>
      <a:lvl8pPr marL="8154162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8pPr>
      <a:lvl9pPr marL="9241384" indent="-543611" algn="l" defTabSz="2174443" rtl="0" eaLnBrk="1" latinLnBrk="0" hangingPunct="1">
        <a:lnSpc>
          <a:spcPct val="90000"/>
        </a:lnSpc>
        <a:spcBef>
          <a:spcPts val="1189"/>
        </a:spcBef>
        <a:buFont typeface="Arial" panose="020B0604020202020204" pitchFamily="34" charset="0"/>
        <a:buChar char="•"/>
        <a:defRPr sz="4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1pPr>
      <a:lvl2pPr marL="1087222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2pPr>
      <a:lvl3pPr marL="2174443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3pPr>
      <a:lvl4pPr marL="3261665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4pPr>
      <a:lvl5pPr marL="4348886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5pPr>
      <a:lvl6pPr marL="5436108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6pPr>
      <a:lvl7pPr marL="6523330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7pPr>
      <a:lvl8pPr marL="7610551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8pPr>
      <a:lvl9pPr marL="8697773" algn="l" defTabSz="2174443" rtl="0" eaLnBrk="1" latinLnBrk="0" hangingPunct="1">
        <a:defRPr sz="4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6B4FAD76-68DC-8340-BC85-46D8691F9965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5233442" y="28483386"/>
            <a:ext cx="11185525" cy="1522398"/>
          </a:xfrm>
        </p:spPr>
        <p:txBody>
          <a:bodyPr>
            <a:normAutofit/>
          </a:bodyPr>
          <a:lstStyle/>
          <a:p>
            <a:r>
              <a:rPr lang="de-DE" dirty="0" smtClean="0"/>
              <a:t>Prof</a:t>
            </a:r>
            <a:r>
              <a:rPr lang="de-DE" dirty="0" smtClean="0"/>
              <a:t>. Sven Engesser (Kommunikationswissenschaft; Termin 2)</a:t>
            </a:r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5C8170D8-AA77-3A4C-8853-DFF6F1B05F2B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2079625" y="28483386"/>
            <a:ext cx="3713163" cy="681037"/>
          </a:xfrm>
        </p:spPr>
        <p:txBody>
          <a:bodyPr/>
          <a:lstStyle/>
          <a:p>
            <a:r>
              <a:rPr lang="de-DE" dirty="0" smtClean="0"/>
              <a:t>Referenten: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402BAD64-6FB2-5D4C-9EFE-1E6A7515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192" y="19177186"/>
            <a:ext cx="18505488" cy="1149350"/>
          </a:xfrm>
        </p:spPr>
        <p:txBody>
          <a:bodyPr/>
          <a:lstStyle/>
          <a:p>
            <a:r>
              <a:rPr lang="de-DE" sz="4800" dirty="0" smtClean="0"/>
              <a:t>Die Corona-Schutzimpfung - Evidenzbasierte Fakten und Kommunikation</a:t>
            </a:r>
            <a:endParaRPr lang="de-DE" sz="4800" dirty="0"/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4DCD2B42-EB4D-D04D-A882-432BC0322CDA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2095500" y="23112117"/>
            <a:ext cx="13545553" cy="708025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Termine</a:t>
            </a:r>
            <a:endParaRPr lang="de-DE" sz="4000" dirty="0"/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09E52F76-26D7-D24D-A6A0-684429C8B23E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4806002" y="26031087"/>
            <a:ext cx="11184596" cy="1825338"/>
          </a:xfrm>
        </p:spPr>
        <p:txBody>
          <a:bodyPr>
            <a:noAutofit/>
          </a:bodyPr>
          <a:lstStyle/>
          <a:p>
            <a:pPr lvl="0" fontAlgn="base"/>
            <a:r>
              <a:rPr lang="de-DE" dirty="0"/>
              <a:t>Aufklärung </a:t>
            </a:r>
            <a:r>
              <a:rPr lang="de-DE" dirty="0" smtClean="0"/>
              <a:t>über Wirkungsweise und medizinische Aspekte der Corona-Schutzimpfung</a:t>
            </a:r>
            <a:endParaRPr lang="de-DE" dirty="0"/>
          </a:p>
          <a:p>
            <a:pPr lvl="0" fontAlgn="base"/>
            <a:r>
              <a:rPr lang="de-DE" dirty="0" smtClean="0"/>
              <a:t>Kommunikation mit </a:t>
            </a:r>
            <a:r>
              <a:rPr lang="de-DE" dirty="0" err="1" smtClean="0"/>
              <a:t>Impfgegner:innen</a:t>
            </a:r>
            <a:r>
              <a:rPr lang="de-DE" dirty="0" smtClean="0"/>
              <a:t> und –ängstlichen – respektvoll, wertschätzend und souverän</a:t>
            </a:r>
            <a:endParaRPr lang="de-DE" dirty="0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EBCF649C-4C36-4440-ADC5-47908E171237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1989918" y="25969501"/>
            <a:ext cx="3713479" cy="1825338"/>
          </a:xfrm>
        </p:spPr>
        <p:txBody>
          <a:bodyPr>
            <a:normAutofit/>
          </a:bodyPr>
          <a:lstStyle/>
          <a:p>
            <a:r>
              <a:rPr lang="de-DE" dirty="0" smtClean="0"/>
              <a:t>Schwerpunkte: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38"/>
          </p:nvPr>
        </p:nvSpPr>
        <p:spPr>
          <a:xfrm>
            <a:off x="2095500" y="23558554"/>
            <a:ext cx="10823361" cy="1627827"/>
          </a:xfrm>
        </p:spPr>
        <p:txBody>
          <a:bodyPr/>
          <a:lstStyle/>
          <a:p>
            <a:r>
              <a:rPr lang="de-DE" dirty="0" smtClean="0"/>
              <a:t>05.07</a:t>
            </a:r>
            <a:r>
              <a:rPr lang="de-DE" dirty="0" smtClean="0"/>
              <a:t>. 16.15 Uhr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E9069B-C8CC-6841-AFAA-055785675B5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1989918" y="21053576"/>
            <a:ext cx="18291175" cy="1168400"/>
          </a:xfrm>
        </p:spPr>
        <p:txBody>
          <a:bodyPr>
            <a:normAutofit/>
          </a:bodyPr>
          <a:lstStyle/>
          <a:p>
            <a:pPr algn="ctr"/>
            <a:r>
              <a:rPr lang="de-DE" sz="4800" dirty="0" smtClean="0"/>
              <a:t>Hörsaal Dekanat, Haus 40</a:t>
            </a:r>
            <a:endParaRPr lang="de-DE" sz="4800" dirty="0"/>
          </a:p>
        </p:txBody>
      </p:sp>
      <p:pic>
        <p:nvPicPr>
          <p:cNvPr id="42" name="Bildplatzhalter 41"/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1" b="4921"/>
          <a:stretch>
            <a:fillRect/>
          </a:stretch>
        </p:blipFill>
        <p:spPr>
          <a:xfrm>
            <a:off x="3873433" y="717351"/>
            <a:ext cx="17412279" cy="15698763"/>
          </a:xfrm>
          <a:effectLst>
            <a:softEdge rad="292100"/>
          </a:effectLst>
        </p:spPr>
      </p:pic>
      <p:sp>
        <p:nvSpPr>
          <p:cNvPr id="36" name="Rechteck 35">
            <a:extLst>
              <a:ext uri="{FF2B5EF4-FFF2-40B4-BE49-F238E27FC236}">
                <a16:creationId xmlns:a16="http://schemas.microsoft.com/office/drawing/2014/main" id="{A31675F1-2DA4-3B42-A956-57CE91C336D5}"/>
              </a:ext>
            </a:extLst>
          </p:cNvPr>
          <p:cNvSpPr/>
          <p:nvPr/>
        </p:nvSpPr>
        <p:spPr>
          <a:xfrm>
            <a:off x="1603166" y="13066102"/>
            <a:ext cx="19159325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9900" b="1" dirty="0" smtClean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Keine Lust auf </a:t>
            </a:r>
            <a:br>
              <a:rPr lang="de-DE" sz="19900" b="1" dirty="0" smtClean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de-DE" sz="19900" b="1" dirty="0" smtClean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       </a:t>
            </a:r>
            <a:r>
              <a:rPr lang="de-DE" sz="19900" b="1" dirty="0" err="1" smtClean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Schwurbelei</a:t>
            </a:r>
            <a:r>
              <a:rPr lang="de-DE" sz="19900" b="1" dirty="0" smtClean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?</a:t>
            </a:r>
            <a:endParaRPr lang="de-DE" sz="19900" b="1" dirty="0">
              <a:solidFill>
                <a:schemeClr val="bg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 rot="16200000">
            <a:off x="13486883" y="7744496"/>
            <a:ext cx="15342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»Time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vaccinate</a:t>
            </a:r>
            <a:r>
              <a:rPr lang="de-DE" sz="2800" dirty="0" smtClean="0"/>
              <a:t>« </a:t>
            </a:r>
            <a:r>
              <a:rPr lang="de-DE" sz="2800" dirty="0"/>
              <a:t>© </a:t>
            </a:r>
            <a:r>
              <a:rPr lang="de-DE" sz="2800" dirty="0" err="1"/>
              <a:t>freepik</a:t>
            </a:r>
            <a:r>
              <a:rPr lang="de-DE" sz="2800" dirty="0"/>
              <a:t> </a:t>
            </a:r>
            <a:r>
              <a:rPr lang="de-DE" sz="2800" dirty="0" smtClean="0"/>
              <a:t>&gt;</a:t>
            </a:r>
            <a:r>
              <a:rPr lang="de-DE" sz="2800" dirty="0"/>
              <a:t>Von Hand gezeichnet Vektor erstellt von </a:t>
            </a:r>
            <a:r>
              <a:rPr lang="de-DE" sz="2800" dirty="0" err="1"/>
              <a:t>freepik</a:t>
            </a:r>
            <a:r>
              <a:rPr lang="de-DE" sz="2800" dirty="0"/>
              <a:t> - de.freepik.com&lt;/a&gt;</a:t>
            </a:r>
          </a:p>
        </p:txBody>
      </p:sp>
    </p:spTree>
    <p:extLst>
      <p:ext uri="{BB962C8B-B14F-4D97-AF65-F5344CB8AC3E}">
        <p14:creationId xmlns:p14="http://schemas.microsoft.com/office/powerpoint/2010/main" val="30168460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_CC">
  <a:themeElements>
    <a:clrScheme name="Benutzerdefiniert 9">
      <a:dk1>
        <a:srgbClr val="000000"/>
      </a:dk1>
      <a:lt1>
        <a:srgbClr val="FFFFFF"/>
      </a:lt1>
      <a:dk2>
        <a:srgbClr val="E9ECF6"/>
      </a:dk2>
      <a:lt2>
        <a:srgbClr val="005D9F"/>
      </a:lt2>
      <a:accent1>
        <a:srgbClr val="005D9F"/>
      </a:accent1>
      <a:accent2>
        <a:srgbClr val="E9ECF6"/>
      </a:accent2>
      <a:accent3>
        <a:srgbClr val="F05032"/>
      </a:accent3>
      <a:accent4>
        <a:srgbClr val="C02330"/>
      </a:accent4>
      <a:accent5>
        <a:srgbClr val="F0E1C8"/>
      </a:accent5>
      <a:accent6>
        <a:srgbClr val="A6B7B7"/>
      </a:accent6>
      <a:hlink>
        <a:srgbClr val="005D9F"/>
      </a:hlink>
      <a:folHlink>
        <a:srgbClr val="C42330"/>
      </a:folHlink>
    </a:clrScheme>
    <a:fontScheme name="Office-Desig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_CC" id="{29EF214A-2F0C-4D28-9DA0-9D095B949AFE}" vid="{E451CEA4-4E40-4D70-9FDD-8D44D730594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Design1_CC</vt:lpstr>
      <vt:lpstr>Die Corona-Schutzimpfung - Evidenzbasierte Fakten und Kommunikation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Willkommen, Konstantin</cp:lastModifiedBy>
  <cp:revision>120</cp:revision>
  <cp:lastPrinted>2021-04-07T09:49:02Z</cp:lastPrinted>
  <dcterms:created xsi:type="dcterms:W3CDTF">2017-08-28T12:47:28Z</dcterms:created>
  <dcterms:modified xsi:type="dcterms:W3CDTF">2021-06-17T10:53:58Z</dcterms:modified>
</cp:coreProperties>
</file>