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712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21743988" cy="30600650"/>
  <p:notesSz cx="6858000" cy="9144000"/>
  <p:defaultTextStyle>
    <a:defPPr>
      <a:defRPr lang="de-DE"/>
    </a:defPPr>
    <a:lvl1pPr marL="0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1pPr>
    <a:lvl2pPr marL="1801855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2pPr>
    <a:lvl3pPr marL="3603711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3pPr>
    <a:lvl4pPr marL="5405566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4pPr>
    <a:lvl5pPr marL="7207426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5pPr>
    <a:lvl6pPr marL="9009281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6pPr>
    <a:lvl7pPr marL="10811137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7pPr>
    <a:lvl8pPr marL="12612992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8pPr>
    <a:lvl9pPr marL="14414847" algn="l" defTabSz="3603711" rtl="0" eaLnBrk="1" latinLnBrk="0" hangingPunct="1">
      <a:defRPr sz="70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78" userDrawn="1">
          <p15:clr>
            <a:srgbClr val="A4A3A4"/>
          </p15:clr>
        </p15:guide>
        <p15:guide id="2" pos="68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144" autoAdjust="0"/>
  </p:normalViewPr>
  <p:slideViewPr>
    <p:cSldViewPr snapToGrid="0" snapToObjects="1">
      <p:cViewPr varScale="1">
        <p:scale>
          <a:sx n="30" d="100"/>
          <a:sy n="30" d="100"/>
        </p:scale>
        <p:origin x="3576" y="132"/>
      </p:cViewPr>
      <p:guideLst>
        <p:guide orient="horz" pos="18778"/>
        <p:guide pos="6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8400C8-C9CE-B74E-8881-164CE3155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667C6B-570D-7542-9734-AE70AAE5B3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3CC337-7DAD-A743-BD4D-6E31BA0187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09CB-BE57-E644-8B60-E151320558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420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8C13-33DD-E64F-BCB3-2595F4A45A6B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43000"/>
            <a:ext cx="2190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A168-104E-394E-96A9-3680F67009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17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1pPr>
    <a:lvl2pPr marL="1801855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2pPr>
    <a:lvl3pPr marL="3603711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3pPr>
    <a:lvl4pPr marL="5405566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4pPr>
    <a:lvl5pPr marL="7207426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5pPr>
    <a:lvl6pPr marL="9009281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6pPr>
    <a:lvl7pPr marL="10811137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7pPr>
    <a:lvl8pPr marL="12612992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8pPr>
    <a:lvl9pPr marL="14414847" algn="l" defTabSz="3603711" rtl="0" eaLnBrk="1" latinLnBrk="0" hangingPunct="1">
      <a:defRPr sz="4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168-104E-394E-96A9-3680F67009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67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chte Seite_2 Spalt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159001" y="21208150"/>
            <a:ext cx="3060699" cy="99138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7200" b="1">
                <a:solidFill>
                  <a:schemeClr val="accent3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306286" y="0"/>
            <a:ext cx="20471584" cy="1464945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029168" y="18737350"/>
            <a:ext cx="18290833" cy="116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Veranstaltungsort · Haus · Raum · Uhrzeit · Preis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063674" y="27240241"/>
            <a:ext cx="15222003" cy="26864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27"/>
          </p:nvPr>
        </p:nvSpPr>
        <p:spPr>
          <a:xfrm>
            <a:off x="1306513" y="11201400"/>
            <a:ext cx="20437475" cy="64389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75403CB-0B7C-8B43-BCCF-425E69E6B180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01081" y="26454685"/>
            <a:ext cx="11184596" cy="6804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1A7CB0B-C180-3244-9852-D4DCBA2BB167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079337" y="26454685"/>
            <a:ext cx="3713479" cy="6804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00" b="1">
                <a:solidFill>
                  <a:schemeClr val="bg2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744" y="17324812"/>
            <a:ext cx="18505790" cy="1148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Subhead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2A6B73-A85C-204B-86CD-46F2F4EE2059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2094723" y="20412857"/>
            <a:ext cx="3713479" cy="7078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Termine: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983B8E0-E9F8-F54E-B1DD-6EBD1D68F5B1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6101081" y="22698939"/>
            <a:ext cx="11184596" cy="3650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defRPr sz="30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EEF7946-0ADF-D147-A4BD-4F3C693C5EAB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2079337" y="22698939"/>
            <a:ext cx="3713479" cy="3650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00" b="1">
                <a:solidFill>
                  <a:schemeClr val="bg2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9FA5C2-4246-E24F-B016-944DDCFAFF64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5302251" y="21208150"/>
            <a:ext cx="3060699" cy="99138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7200" b="1">
                <a:solidFill>
                  <a:schemeClr val="accent3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7729F6-9C4D-5849-B522-BD9FB57B8AB4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8445501" y="21208150"/>
            <a:ext cx="3060699" cy="99138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7200" b="1">
                <a:solidFill>
                  <a:schemeClr val="accent3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9CBDD39-F562-6F4B-A967-66004D4DABE1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11544300" y="21208150"/>
            <a:ext cx="3060699" cy="99138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7200" b="1">
                <a:solidFill>
                  <a:schemeClr val="accent3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9BBF61C-E11A-2840-9716-E3BBA34C3506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14655801" y="21208150"/>
            <a:ext cx="3035298" cy="99138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7200" b="1">
                <a:solidFill>
                  <a:schemeClr val="accent3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B91A45-6E40-F840-BF4B-149D8B5F65F8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17583150" y="21208150"/>
            <a:ext cx="2946399" cy="99138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 algn="r">
              <a:buNone/>
              <a:defRPr sz="7200" b="1">
                <a:solidFill>
                  <a:schemeClr val="accent3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57827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38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28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35022" y="0"/>
            <a:ext cx="21743988" cy="30618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47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62" y="2699262"/>
            <a:ext cx="13895832" cy="2790139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18084" y="-17769"/>
            <a:ext cx="1105283" cy="30618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087199" y="-17770"/>
            <a:ext cx="221422" cy="3061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634591" y="18458120"/>
            <a:ext cx="20144419" cy="1608666"/>
            <a:chOff x="1634591" y="16131360"/>
            <a:chExt cx="20144419" cy="1608666"/>
          </a:xfrm>
        </p:grpSpPr>
        <p:sp>
          <p:nvSpPr>
            <p:cNvPr id="15" name="Rechteck 14"/>
            <p:cNvSpPr/>
            <p:nvPr userDrawn="1"/>
          </p:nvSpPr>
          <p:spPr>
            <a:xfrm>
              <a:off x="1634591" y="16131360"/>
              <a:ext cx="20144419" cy="1608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820869" y="16333020"/>
              <a:ext cx="19958141" cy="12053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>
          <a:xfrm>
            <a:off x="17402175" y="25906415"/>
            <a:ext cx="2973600" cy="4711701"/>
            <a:chOff x="17402175" y="25906415"/>
            <a:chExt cx="2973600" cy="4711701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17402175" y="25906415"/>
              <a:ext cx="2973600" cy="4711701"/>
            </a:xfrm>
            <a:custGeom>
              <a:avLst/>
              <a:gdLst>
                <a:gd name="T0" fmla="*/ 0 w 3109"/>
                <a:gd name="T1" fmla="*/ 4571 h 4571"/>
                <a:gd name="T2" fmla="*/ 0 w 3109"/>
                <a:gd name="T3" fmla="*/ 4571 h 4571"/>
                <a:gd name="T4" fmla="*/ 3109 w 3109"/>
                <a:gd name="T5" fmla="*/ 4571 h 4571"/>
                <a:gd name="T6" fmla="*/ 3109 w 3109"/>
                <a:gd name="T7" fmla="*/ 0 h 4571"/>
                <a:gd name="T8" fmla="*/ 0 w 3109"/>
                <a:gd name="T9" fmla="*/ 0 h 4571"/>
                <a:gd name="T10" fmla="*/ 0 w 3109"/>
                <a:gd name="T11" fmla="*/ 4571 h 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9" h="4571">
                  <a:moveTo>
                    <a:pt x="0" y="4571"/>
                  </a:moveTo>
                  <a:lnTo>
                    <a:pt x="0" y="4571"/>
                  </a:lnTo>
                  <a:lnTo>
                    <a:pt x="3109" y="4571"/>
                  </a:lnTo>
                  <a:lnTo>
                    <a:pt x="3109" y="0"/>
                  </a:lnTo>
                  <a:lnTo>
                    <a:pt x="0" y="0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1C63A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7543463" y="26277890"/>
              <a:ext cx="2693988" cy="3548063"/>
            </a:xfrm>
            <a:custGeom>
              <a:avLst/>
              <a:gdLst>
                <a:gd name="T0" fmla="*/ 725 w 2813"/>
                <a:gd name="T1" fmla="*/ 3154 h 3701"/>
                <a:gd name="T2" fmla="*/ 573 w 2813"/>
                <a:gd name="T3" fmla="*/ 3563 h 3701"/>
                <a:gd name="T4" fmla="*/ 738 w 2813"/>
                <a:gd name="T5" fmla="*/ 3488 h 3701"/>
                <a:gd name="T6" fmla="*/ 738 w 2813"/>
                <a:gd name="T7" fmla="*/ 3488 h 3701"/>
                <a:gd name="T8" fmla="*/ 882 w 2813"/>
                <a:gd name="T9" fmla="*/ 2450 h 3701"/>
                <a:gd name="T10" fmla="*/ 731 w 2813"/>
                <a:gd name="T11" fmla="*/ 2860 h 3701"/>
                <a:gd name="T12" fmla="*/ 895 w 2813"/>
                <a:gd name="T13" fmla="*/ 2784 h 3701"/>
                <a:gd name="T14" fmla="*/ 895 w 2813"/>
                <a:gd name="T15" fmla="*/ 2784 h 3701"/>
                <a:gd name="T16" fmla="*/ 1544 w 2813"/>
                <a:gd name="T17" fmla="*/ 2784 h 3701"/>
                <a:gd name="T18" fmla="*/ 1428 w 2813"/>
                <a:gd name="T19" fmla="*/ 2450 h 3701"/>
                <a:gd name="T20" fmla="*/ 1359 w 2813"/>
                <a:gd name="T21" fmla="*/ 2758 h 3701"/>
                <a:gd name="T22" fmla="*/ 1399 w 2813"/>
                <a:gd name="T23" fmla="*/ 2685 h 3701"/>
                <a:gd name="T24" fmla="*/ 1399 w 2813"/>
                <a:gd name="T25" fmla="*/ 2526 h 3701"/>
                <a:gd name="T26" fmla="*/ 2020 w 2813"/>
                <a:gd name="T27" fmla="*/ 2997 h 3701"/>
                <a:gd name="T28" fmla="*/ 2105 w 2813"/>
                <a:gd name="T29" fmla="*/ 2800 h 3701"/>
                <a:gd name="T30" fmla="*/ 1836 w 2813"/>
                <a:gd name="T31" fmla="*/ 2450 h 3701"/>
                <a:gd name="T32" fmla="*/ 2361 w 2813"/>
                <a:gd name="T33" fmla="*/ 3503 h 3701"/>
                <a:gd name="T34" fmla="*/ 2178 w 2813"/>
                <a:gd name="T35" fmla="*/ 3622 h 3701"/>
                <a:gd name="T36" fmla="*/ 1994 w 2813"/>
                <a:gd name="T37" fmla="*/ 3503 h 3701"/>
                <a:gd name="T38" fmla="*/ 2516 w 2813"/>
                <a:gd name="T39" fmla="*/ 2198 h 3701"/>
                <a:gd name="T40" fmla="*/ 1637 w 2813"/>
                <a:gd name="T41" fmla="*/ 1099 h 3701"/>
                <a:gd name="T42" fmla="*/ 2516 w 2813"/>
                <a:gd name="T43" fmla="*/ 0 h 3701"/>
                <a:gd name="T44" fmla="*/ 2560 w 2813"/>
                <a:gd name="T45" fmla="*/ 2585 h 3701"/>
                <a:gd name="T46" fmla="*/ 2628 w 2813"/>
                <a:gd name="T47" fmla="*/ 2442 h 3701"/>
                <a:gd name="T48" fmla="*/ 2667 w 2813"/>
                <a:gd name="T49" fmla="*/ 2840 h 3701"/>
                <a:gd name="T50" fmla="*/ 2588 w 2813"/>
                <a:gd name="T51" fmla="*/ 2997 h 3701"/>
                <a:gd name="T52" fmla="*/ 2560 w 2813"/>
                <a:gd name="T53" fmla="*/ 2585 h 3701"/>
                <a:gd name="T54" fmla="*/ 2470 w 2813"/>
                <a:gd name="T55" fmla="*/ 3589 h 3701"/>
                <a:gd name="T56" fmla="*/ 2675 w 2813"/>
                <a:gd name="T57" fmla="*/ 3393 h 3701"/>
                <a:gd name="T58" fmla="*/ 2736 w 2813"/>
                <a:gd name="T59" fmla="*/ 3248 h 3701"/>
                <a:gd name="T60" fmla="*/ 2546 w 2813"/>
                <a:gd name="T61" fmla="*/ 3434 h 3701"/>
                <a:gd name="T62" fmla="*/ 1689 w 2813"/>
                <a:gd name="T63" fmla="*/ 3693 h 3701"/>
                <a:gd name="T64" fmla="*/ 1745 w 2813"/>
                <a:gd name="T65" fmla="*/ 3154 h 3701"/>
                <a:gd name="T66" fmla="*/ 1689 w 2813"/>
                <a:gd name="T67" fmla="*/ 3407 h 3701"/>
                <a:gd name="T68" fmla="*/ 1815 w 2813"/>
                <a:gd name="T69" fmla="*/ 3318 h 3701"/>
                <a:gd name="T70" fmla="*/ 1052 w 2813"/>
                <a:gd name="T71" fmla="*/ 3693 h 3701"/>
                <a:gd name="T72" fmla="*/ 1252 w 2813"/>
                <a:gd name="T73" fmla="*/ 3693 h 3701"/>
                <a:gd name="T74" fmla="*/ 1479 w 2813"/>
                <a:gd name="T75" fmla="*/ 3693 h 3701"/>
                <a:gd name="T76" fmla="*/ 1221 w 2813"/>
                <a:gd name="T77" fmla="*/ 3556 h 3701"/>
                <a:gd name="T78" fmla="*/ 1052 w 2813"/>
                <a:gd name="T79" fmla="*/ 3693 h 3701"/>
                <a:gd name="T80" fmla="*/ 1382 w 2813"/>
                <a:gd name="T81" fmla="*/ 2162 h 3701"/>
                <a:gd name="T82" fmla="*/ 865 w 2813"/>
                <a:gd name="T83" fmla="*/ 1938 h 3701"/>
                <a:gd name="T84" fmla="*/ 413 w 2813"/>
                <a:gd name="T85" fmla="*/ 1582 h 3701"/>
                <a:gd name="T86" fmla="*/ 336 w 2813"/>
                <a:gd name="T87" fmla="*/ 1057 h 3701"/>
                <a:gd name="T88" fmla="*/ 520 w 2813"/>
                <a:gd name="T89" fmla="*/ 567 h 3701"/>
                <a:gd name="T90" fmla="*/ 1032 w 2813"/>
                <a:gd name="T91" fmla="*/ 213 h 3701"/>
                <a:gd name="T92" fmla="*/ 1100 w 2813"/>
                <a:gd name="T93" fmla="*/ 0 h 3701"/>
                <a:gd name="T94" fmla="*/ 292 w 2813"/>
                <a:gd name="T95" fmla="*/ 2997 h 3701"/>
                <a:gd name="T96" fmla="*/ 149 w 2813"/>
                <a:gd name="T97" fmla="*/ 2720 h 3701"/>
                <a:gd name="T98" fmla="*/ 289 w 2813"/>
                <a:gd name="T99" fmla="*/ 2442 h 3701"/>
                <a:gd name="T100" fmla="*/ 302 w 2813"/>
                <a:gd name="T101" fmla="*/ 3228 h 3701"/>
                <a:gd name="T102" fmla="*/ 44 w 2813"/>
                <a:gd name="T103" fmla="*/ 3424 h 3701"/>
                <a:gd name="T104" fmla="*/ 302 w 2813"/>
                <a:gd name="T105" fmla="*/ 3619 h 3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3" h="3701">
                  <a:moveTo>
                    <a:pt x="796" y="3693"/>
                  </a:moveTo>
                  <a:lnTo>
                    <a:pt x="796" y="3693"/>
                  </a:lnTo>
                  <a:lnTo>
                    <a:pt x="898" y="3693"/>
                  </a:lnTo>
                  <a:lnTo>
                    <a:pt x="725" y="3154"/>
                  </a:lnTo>
                  <a:lnTo>
                    <a:pt x="616" y="3154"/>
                  </a:lnTo>
                  <a:lnTo>
                    <a:pt x="436" y="3693"/>
                  </a:lnTo>
                  <a:lnTo>
                    <a:pt x="534" y="3693"/>
                  </a:lnTo>
                  <a:lnTo>
                    <a:pt x="573" y="3563"/>
                  </a:lnTo>
                  <a:lnTo>
                    <a:pt x="759" y="3563"/>
                  </a:lnTo>
                  <a:lnTo>
                    <a:pt x="796" y="3693"/>
                  </a:lnTo>
                  <a:close/>
                  <a:moveTo>
                    <a:pt x="738" y="3488"/>
                  </a:moveTo>
                  <a:lnTo>
                    <a:pt x="738" y="3488"/>
                  </a:lnTo>
                  <a:lnTo>
                    <a:pt x="594" y="3488"/>
                  </a:lnTo>
                  <a:lnTo>
                    <a:pt x="668" y="3236"/>
                  </a:lnTo>
                  <a:lnTo>
                    <a:pt x="670" y="3236"/>
                  </a:lnTo>
                  <a:lnTo>
                    <a:pt x="738" y="3488"/>
                  </a:lnTo>
                  <a:close/>
                  <a:moveTo>
                    <a:pt x="954" y="2990"/>
                  </a:moveTo>
                  <a:lnTo>
                    <a:pt x="954" y="2990"/>
                  </a:lnTo>
                  <a:lnTo>
                    <a:pt x="1056" y="2990"/>
                  </a:lnTo>
                  <a:lnTo>
                    <a:pt x="882" y="2450"/>
                  </a:lnTo>
                  <a:lnTo>
                    <a:pt x="774" y="2450"/>
                  </a:lnTo>
                  <a:lnTo>
                    <a:pt x="593" y="2990"/>
                  </a:lnTo>
                  <a:lnTo>
                    <a:pt x="692" y="2990"/>
                  </a:lnTo>
                  <a:lnTo>
                    <a:pt x="731" y="2860"/>
                  </a:lnTo>
                  <a:lnTo>
                    <a:pt x="916" y="2860"/>
                  </a:lnTo>
                  <a:lnTo>
                    <a:pt x="954" y="2990"/>
                  </a:lnTo>
                  <a:close/>
                  <a:moveTo>
                    <a:pt x="895" y="2784"/>
                  </a:moveTo>
                  <a:lnTo>
                    <a:pt x="895" y="2784"/>
                  </a:lnTo>
                  <a:lnTo>
                    <a:pt x="751" y="2784"/>
                  </a:lnTo>
                  <a:lnTo>
                    <a:pt x="826" y="2532"/>
                  </a:lnTo>
                  <a:lnTo>
                    <a:pt x="827" y="2532"/>
                  </a:lnTo>
                  <a:lnTo>
                    <a:pt x="895" y="2784"/>
                  </a:lnTo>
                  <a:close/>
                  <a:moveTo>
                    <a:pt x="1510" y="2990"/>
                  </a:moveTo>
                  <a:lnTo>
                    <a:pt x="1510" y="2990"/>
                  </a:lnTo>
                  <a:lnTo>
                    <a:pt x="1615" y="2990"/>
                  </a:lnTo>
                  <a:lnTo>
                    <a:pt x="1544" y="2784"/>
                  </a:lnTo>
                  <a:cubicBezTo>
                    <a:pt x="1527" y="2734"/>
                    <a:pt x="1505" y="2725"/>
                    <a:pt x="1485" y="2721"/>
                  </a:cubicBezTo>
                  <a:lnTo>
                    <a:pt x="1485" y="2719"/>
                  </a:lnTo>
                  <a:cubicBezTo>
                    <a:pt x="1545" y="2710"/>
                    <a:pt x="1589" y="2663"/>
                    <a:pt x="1589" y="2592"/>
                  </a:cubicBezTo>
                  <a:cubicBezTo>
                    <a:pt x="1589" y="2494"/>
                    <a:pt x="1524" y="2450"/>
                    <a:pt x="1428" y="2450"/>
                  </a:cubicBezTo>
                  <a:lnTo>
                    <a:pt x="1260" y="2450"/>
                  </a:lnTo>
                  <a:lnTo>
                    <a:pt x="1260" y="2990"/>
                  </a:lnTo>
                  <a:lnTo>
                    <a:pt x="1359" y="2990"/>
                  </a:lnTo>
                  <a:lnTo>
                    <a:pt x="1359" y="2758"/>
                  </a:lnTo>
                  <a:lnTo>
                    <a:pt x="1381" y="2758"/>
                  </a:lnTo>
                  <a:cubicBezTo>
                    <a:pt x="1418" y="2758"/>
                    <a:pt x="1443" y="2772"/>
                    <a:pt x="1456" y="2814"/>
                  </a:cubicBezTo>
                  <a:lnTo>
                    <a:pt x="1510" y="2990"/>
                  </a:lnTo>
                  <a:close/>
                  <a:moveTo>
                    <a:pt x="1399" y="2685"/>
                  </a:moveTo>
                  <a:lnTo>
                    <a:pt x="1399" y="2685"/>
                  </a:lnTo>
                  <a:lnTo>
                    <a:pt x="1359" y="2685"/>
                  </a:lnTo>
                  <a:lnTo>
                    <a:pt x="1359" y="2526"/>
                  </a:lnTo>
                  <a:lnTo>
                    <a:pt x="1399" y="2526"/>
                  </a:lnTo>
                  <a:cubicBezTo>
                    <a:pt x="1455" y="2526"/>
                    <a:pt x="1487" y="2541"/>
                    <a:pt x="1487" y="2603"/>
                  </a:cubicBezTo>
                  <a:cubicBezTo>
                    <a:pt x="1487" y="2658"/>
                    <a:pt x="1452" y="2685"/>
                    <a:pt x="1399" y="2685"/>
                  </a:cubicBezTo>
                  <a:close/>
                  <a:moveTo>
                    <a:pt x="2020" y="2997"/>
                  </a:moveTo>
                  <a:lnTo>
                    <a:pt x="2020" y="2997"/>
                  </a:lnTo>
                  <a:cubicBezTo>
                    <a:pt x="2122" y="2997"/>
                    <a:pt x="2203" y="2942"/>
                    <a:pt x="2203" y="2800"/>
                  </a:cubicBezTo>
                  <a:lnTo>
                    <a:pt x="2203" y="2450"/>
                  </a:lnTo>
                  <a:lnTo>
                    <a:pt x="2105" y="2450"/>
                  </a:lnTo>
                  <a:lnTo>
                    <a:pt x="2105" y="2800"/>
                  </a:lnTo>
                  <a:cubicBezTo>
                    <a:pt x="2105" y="2889"/>
                    <a:pt x="2077" y="2919"/>
                    <a:pt x="2020" y="2919"/>
                  </a:cubicBezTo>
                  <a:cubicBezTo>
                    <a:pt x="1962" y="2919"/>
                    <a:pt x="1935" y="2889"/>
                    <a:pt x="1935" y="2800"/>
                  </a:cubicBezTo>
                  <a:lnTo>
                    <a:pt x="1935" y="2450"/>
                  </a:lnTo>
                  <a:lnTo>
                    <a:pt x="1836" y="2450"/>
                  </a:lnTo>
                  <a:lnTo>
                    <a:pt x="1836" y="2800"/>
                  </a:lnTo>
                  <a:cubicBezTo>
                    <a:pt x="1836" y="2942"/>
                    <a:pt x="1918" y="2997"/>
                    <a:pt x="2020" y="2997"/>
                  </a:cubicBezTo>
                  <a:close/>
                  <a:moveTo>
                    <a:pt x="2361" y="3503"/>
                  </a:moveTo>
                  <a:lnTo>
                    <a:pt x="2361" y="3503"/>
                  </a:lnTo>
                  <a:lnTo>
                    <a:pt x="2361" y="3154"/>
                  </a:lnTo>
                  <a:lnTo>
                    <a:pt x="2262" y="3154"/>
                  </a:lnTo>
                  <a:lnTo>
                    <a:pt x="2262" y="3503"/>
                  </a:lnTo>
                  <a:cubicBezTo>
                    <a:pt x="2262" y="3593"/>
                    <a:pt x="2234" y="3622"/>
                    <a:pt x="2178" y="3622"/>
                  </a:cubicBezTo>
                  <a:cubicBezTo>
                    <a:pt x="2120" y="3622"/>
                    <a:pt x="2093" y="3593"/>
                    <a:pt x="2093" y="3503"/>
                  </a:cubicBezTo>
                  <a:lnTo>
                    <a:pt x="2093" y="3154"/>
                  </a:lnTo>
                  <a:lnTo>
                    <a:pt x="1994" y="3154"/>
                  </a:lnTo>
                  <a:lnTo>
                    <a:pt x="1994" y="3503"/>
                  </a:lnTo>
                  <a:cubicBezTo>
                    <a:pt x="1994" y="3645"/>
                    <a:pt x="2076" y="3701"/>
                    <a:pt x="2178" y="3701"/>
                  </a:cubicBezTo>
                  <a:cubicBezTo>
                    <a:pt x="2279" y="3701"/>
                    <a:pt x="2361" y="3645"/>
                    <a:pt x="2361" y="3503"/>
                  </a:cubicBezTo>
                  <a:close/>
                  <a:moveTo>
                    <a:pt x="2516" y="2198"/>
                  </a:moveTo>
                  <a:lnTo>
                    <a:pt x="2516" y="2198"/>
                  </a:lnTo>
                  <a:cubicBezTo>
                    <a:pt x="2614" y="2198"/>
                    <a:pt x="2709" y="2186"/>
                    <a:pt x="2799" y="2162"/>
                  </a:cubicBezTo>
                  <a:lnTo>
                    <a:pt x="2771" y="1942"/>
                  </a:lnTo>
                  <a:cubicBezTo>
                    <a:pt x="2691" y="1966"/>
                    <a:pt x="2605" y="1979"/>
                    <a:pt x="2516" y="1979"/>
                  </a:cubicBezTo>
                  <a:cubicBezTo>
                    <a:pt x="2030" y="1979"/>
                    <a:pt x="1637" y="1585"/>
                    <a:pt x="1637" y="1099"/>
                  </a:cubicBezTo>
                  <a:cubicBezTo>
                    <a:pt x="1637" y="613"/>
                    <a:pt x="2030" y="220"/>
                    <a:pt x="2516" y="220"/>
                  </a:cubicBezTo>
                  <a:cubicBezTo>
                    <a:pt x="2609" y="220"/>
                    <a:pt x="2698" y="234"/>
                    <a:pt x="2782" y="260"/>
                  </a:cubicBezTo>
                  <a:lnTo>
                    <a:pt x="2813" y="40"/>
                  </a:lnTo>
                  <a:cubicBezTo>
                    <a:pt x="2719" y="14"/>
                    <a:pt x="2619" y="0"/>
                    <a:pt x="2516" y="0"/>
                  </a:cubicBezTo>
                  <a:cubicBezTo>
                    <a:pt x="1909" y="0"/>
                    <a:pt x="1417" y="492"/>
                    <a:pt x="1417" y="1099"/>
                  </a:cubicBezTo>
                  <a:cubicBezTo>
                    <a:pt x="1417" y="1707"/>
                    <a:pt x="1909" y="2198"/>
                    <a:pt x="2516" y="2198"/>
                  </a:cubicBezTo>
                  <a:close/>
                  <a:moveTo>
                    <a:pt x="2560" y="2585"/>
                  </a:moveTo>
                  <a:lnTo>
                    <a:pt x="2560" y="2585"/>
                  </a:lnTo>
                  <a:cubicBezTo>
                    <a:pt x="2560" y="2548"/>
                    <a:pt x="2585" y="2521"/>
                    <a:pt x="2635" y="2521"/>
                  </a:cubicBezTo>
                  <a:cubicBezTo>
                    <a:pt x="2680" y="2521"/>
                    <a:pt x="2712" y="2535"/>
                    <a:pt x="2736" y="2545"/>
                  </a:cubicBezTo>
                  <a:lnTo>
                    <a:pt x="2741" y="2462"/>
                  </a:lnTo>
                  <a:cubicBezTo>
                    <a:pt x="2725" y="2457"/>
                    <a:pt x="2685" y="2442"/>
                    <a:pt x="2628" y="2442"/>
                  </a:cubicBezTo>
                  <a:cubicBezTo>
                    <a:pt x="2537" y="2442"/>
                    <a:pt x="2458" y="2493"/>
                    <a:pt x="2458" y="2589"/>
                  </a:cubicBezTo>
                  <a:cubicBezTo>
                    <a:pt x="2458" y="2659"/>
                    <a:pt x="2493" y="2701"/>
                    <a:pt x="2546" y="2731"/>
                  </a:cubicBezTo>
                  <a:lnTo>
                    <a:pt x="2596" y="2759"/>
                  </a:lnTo>
                  <a:cubicBezTo>
                    <a:pt x="2644" y="2785"/>
                    <a:pt x="2667" y="2802"/>
                    <a:pt x="2667" y="2840"/>
                  </a:cubicBezTo>
                  <a:cubicBezTo>
                    <a:pt x="2667" y="2895"/>
                    <a:pt x="2628" y="2919"/>
                    <a:pt x="2585" y="2919"/>
                  </a:cubicBezTo>
                  <a:cubicBezTo>
                    <a:pt x="2532" y="2919"/>
                    <a:pt x="2490" y="2898"/>
                    <a:pt x="2470" y="2885"/>
                  </a:cubicBezTo>
                  <a:lnTo>
                    <a:pt x="2465" y="2973"/>
                  </a:lnTo>
                  <a:cubicBezTo>
                    <a:pt x="2492" y="2990"/>
                    <a:pt x="2534" y="2997"/>
                    <a:pt x="2588" y="2997"/>
                  </a:cubicBezTo>
                  <a:cubicBezTo>
                    <a:pt x="2691" y="2997"/>
                    <a:pt x="2769" y="2945"/>
                    <a:pt x="2769" y="2835"/>
                  </a:cubicBezTo>
                  <a:cubicBezTo>
                    <a:pt x="2769" y="2759"/>
                    <a:pt x="2738" y="2725"/>
                    <a:pt x="2675" y="2690"/>
                  </a:cubicBezTo>
                  <a:lnTo>
                    <a:pt x="2617" y="2657"/>
                  </a:lnTo>
                  <a:cubicBezTo>
                    <a:pt x="2587" y="2640"/>
                    <a:pt x="2560" y="2625"/>
                    <a:pt x="2560" y="2585"/>
                  </a:cubicBezTo>
                  <a:close/>
                  <a:moveTo>
                    <a:pt x="2667" y="3544"/>
                  </a:moveTo>
                  <a:lnTo>
                    <a:pt x="2667" y="3544"/>
                  </a:lnTo>
                  <a:cubicBezTo>
                    <a:pt x="2667" y="3598"/>
                    <a:pt x="2628" y="3622"/>
                    <a:pt x="2585" y="3622"/>
                  </a:cubicBezTo>
                  <a:cubicBezTo>
                    <a:pt x="2532" y="3622"/>
                    <a:pt x="2490" y="3601"/>
                    <a:pt x="2470" y="3589"/>
                  </a:cubicBezTo>
                  <a:lnTo>
                    <a:pt x="2465" y="3677"/>
                  </a:lnTo>
                  <a:cubicBezTo>
                    <a:pt x="2492" y="3693"/>
                    <a:pt x="2534" y="3701"/>
                    <a:pt x="2588" y="3701"/>
                  </a:cubicBezTo>
                  <a:cubicBezTo>
                    <a:pt x="2690" y="3701"/>
                    <a:pt x="2769" y="3648"/>
                    <a:pt x="2769" y="3539"/>
                  </a:cubicBezTo>
                  <a:cubicBezTo>
                    <a:pt x="2769" y="3463"/>
                    <a:pt x="2738" y="3429"/>
                    <a:pt x="2675" y="3393"/>
                  </a:cubicBezTo>
                  <a:lnTo>
                    <a:pt x="2617" y="3361"/>
                  </a:lnTo>
                  <a:cubicBezTo>
                    <a:pt x="2587" y="3344"/>
                    <a:pt x="2560" y="3328"/>
                    <a:pt x="2560" y="3288"/>
                  </a:cubicBezTo>
                  <a:cubicBezTo>
                    <a:pt x="2560" y="3251"/>
                    <a:pt x="2585" y="3225"/>
                    <a:pt x="2635" y="3225"/>
                  </a:cubicBezTo>
                  <a:cubicBezTo>
                    <a:pt x="2680" y="3225"/>
                    <a:pt x="2712" y="3239"/>
                    <a:pt x="2736" y="3248"/>
                  </a:cubicBezTo>
                  <a:lnTo>
                    <a:pt x="2741" y="3165"/>
                  </a:lnTo>
                  <a:cubicBezTo>
                    <a:pt x="2725" y="3161"/>
                    <a:pt x="2685" y="3146"/>
                    <a:pt x="2628" y="3146"/>
                  </a:cubicBezTo>
                  <a:cubicBezTo>
                    <a:pt x="2537" y="3146"/>
                    <a:pt x="2458" y="3196"/>
                    <a:pt x="2458" y="3293"/>
                  </a:cubicBezTo>
                  <a:cubicBezTo>
                    <a:pt x="2458" y="3362"/>
                    <a:pt x="2493" y="3405"/>
                    <a:pt x="2546" y="3434"/>
                  </a:cubicBezTo>
                  <a:lnTo>
                    <a:pt x="2596" y="3462"/>
                  </a:lnTo>
                  <a:cubicBezTo>
                    <a:pt x="2644" y="3488"/>
                    <a:pt x="2667" y="3505"/>
                    <a:pt x="2667" y="3544"/>
                  </a:cubicBezTo>
                  <a:close/>
                  <a:moveTo>
                    <a:pt x="1689" y="3693"/>
                  </a:moveTo>
                  <a:lnTo>
                    <a:pt x="1689" y="3693"/>
                  </a:lnTo>
                  <a:lnTo>
                    <a:pt x="1689" y="3482"/>
                  </a:lnTo>
                  <a:lnTo>
                    <a:pt x="1745" y="3482"/>
                  </a:lnTo>
                  <a:cubicBezTo>
                    <a:pt x="1856" y="3482"/>
                    <a:pt x="1914" y="3420"/>
                    <a:pt x="1914" y="3318"/>
                  </a:cubicBezTo>
                  <a:cubicBezTo>
                    <a:pt x="1914" y="3216"/>
                    <a:pt x="1856" y="3154"/>
                    <a:pt x="1745" y="3154"/>
                  </a:cubicBezTo>
                  <a:lnTo>
                    <a:pt x="1590" y="3154"/>
                  </a:lnTo>
                  <a:lnTo>
                    <a:pt x="1590" y="3693"/>
                  </a:lnTo>
                  <a:lnTo>
                    <a:pt x="1689" y="3693"/>
                  </a:lnTo>
                  <a:close/>
                  <a:moveTo>
                    <a:pt x="1689" y="3407"/>
                  </a:moveTo>
                  <a:lnTo>
                    <a:pt x="1689" y="3407"/>
                  </a:lnTo>
                  <a:lnTo>
                    <a:pt x="1689" y="3230"/>
                  </a:lnTo>
                  <a:lnTo>
                    <a:pt x="1726" y="3230"/>
                  </a:lnTo>
                  <a:cubicBezTo>
                    <a:pt x="1788" y="3230"/>
                    <a:pt x="1815" y="3259"/>
                    <a:pt x="1815" y="3318"/>
                  </a:cubicBezTo>
                  <a:cubicBezTo>
                    <a:pt x="1815" y="3376"/>
                    <a:pt x="1788" y="3407"/>
                    <a:pt x="1726" y="3407"/>
                  </a:cubicBezTo>
                  <a:lnTo>
                    <a:pt x="1689" y="3407"/>
                  </a:lnTo>
                  <a:close/>
                  <a:moveTo>
                    <a:pt x="1052" y="3693"/>
                  </a:moveTo>
                  <a:lnTo>
                    <a:pt x="1052" y="3693"/>
                  </a:lnTo>
                  <a:lnTo>
                    <a:pt x="1052" y="3243"/>
                  </a:lnTo>
                  <a:lnTo>
                    <a:pt x="1053" y="3243"/>
                  </a:lnTo>
                  <a:lnTo>
                    <a:pt x="1182" y="3693"/>
                  </a:lnTo>
                  <a:lnTo>
                    <a:pt x="1252" y="3693"/>
                  </a:lnTo>
                  <a:lnTo>
                    <a:pt x="1388" y="3243"/>
                  </a:lnTo>
                  <a:lnTo>
                    <a:pt x="1389" y="3243"/>
                  </a:lnTo>
                  <a:lnTo>
                    <a:pt x="1389" y="3693"/>
                  </a:lnTo>
                  <a:lnTo>
                    <a:pt x="1479" y="3693"/>
                  </a:lnTo>
                  <a:lnTo>
                    <a:pt x="1479" y="3154"/>
                  </a:lnTo>
                  <a:lnTo>
                    <a:pt x="1336" y="3154"/>
                  </a:lnTo>
                  <a:lnTo>
                    <a:pt x="1222" y="3556"/>
                  </a:lnTo>
                  <a:lnTo>
                    <a:pt x="1221" y="3556"/>
                  </a:lnTo>
                  <a:lnTo>
                    <a:pt x="1110" y="3154"/>
                  </a:lnTo>
                  <a:lnTo>
                    <a:pt x="962" y="3154"/>
                  </a:lnTo>
                  <a:lnTo>
                    <a:pt x="962" y="3693"/>
                  </a:lnTo>
                  <a:lnTo>
                    <a:pt x="1052" y="3693"/>
                  </a:lnTo>
                  <a:close/>
                  <a:moveTo>
                    <a:pt x="0" y="1099"/>
                  </a:moveTo>
                  <a:lnTo>
                    <a:pt x="0" y="1099"/>
                  </a:lnTo>
                  <a:cubicBezTo>
                    <a:pt x="0" y="1707"/>
                    <a:pt x="492" y="2198"/>
                    <a:pt x="1100" y="2198"/>
                  </a:cubicBezTo>
                  <a:cubicBezTo>
                    <a:pt x="1197" y="2198"/>
                    <a:pt x="1292" y="2186"/>
                    <a:pt x="1382" y="2162"/>
                  </a:cubicBezTo>
                  <a:lnTo>
                    <a:pt x="1343" y="1848"/>
                  </a:lnTo>
                  <a:cubicBezTo>
                    <a:pt x="1308" y="1869"/>
                    <a:pt x="1270" y="1892"/>
                    <a:pt x="1265" y="1895"/>
                  </a:cubicBezTo>
                  <a:cubicBezTo>
                    <a:pt x="1155" y="1967"/>
                    <a:pt x="1101" y="2006"/>
                    <a:pt x="998" y="2081"/>
                  </a:cubicBezTo>
                  <a:cubicBezTo>
                    <a:pt x="971" y="2105"/>
                    <a:pt x="911" y="1979"/>
                    <a:pt x="865" y="1938"/>
                  </a:cubicBezTo>
                  <a:cubicBezTo>
                    <a:pt x="825" y="1902"/>
                    <a:pt x="707" y="1857"/>
                    <a:pt x="623" y="1824"/>
                  </a:cubicBezTo>
                  <a:cubicBezTo>
                    <a:pt x="590" y="1811"/>
                    <a:pt x="563" y="1843"/>
                    <a:pt x="525" y="1836"/>
                  </a:cubicBezTo>
                  <a:cubicBezTo>
                    <a:pt x="458" y="1824"/>
                    <a:pt x="419" y="1781"/>
                    <a:pt x="398" y="1717"/>
                  </a:cubicBezTo>
                  <a:cubicBezTo>
                    <a:pt x="374" y="1642"/>
                    <a:pt x="414" y="1616"/>
                    <a:pt x="413" y="1582"/>
                  </a:cubicBezTo>
                  <a:cubicBezTo>
                    <a:pt x="399" y="1519"/>
                    <a:pt x="381" y="1497"/>
                    <a:pt x="386" y="1419"/>
                  </a:cubicBezTo>
                  <a:cubicBezTo>
                    <a:pt x="390" y="1371"/>
                    <a:pt x="395" y="1301"/>
                    <a:pt x="380" y="1298"/>
                  </a:cubicBezTo>
                  <a:cubicBezTo>
                    <a:pt x="355" y="1293"/>
                    <a:pt x="314" y="1292"/>
                    <a:pt x="281" y="1264"/>
                  </a:cubicBezTo>
                  <a:cubicBezTo>
                    <a:pt x="229" y="1222"/>
                    <a:pt x="295" y="1125"/>
                    <a:pt x="336" y="1057"/>
                  </a:cubicBezTo>
                  <a:cubicBezTo>
                    <a:pt x="367" y="1005"/>
                    <a:pt x="439" y="924"/>
                    <a:pt x="442" y="895"/>
                  </a:cubicBezTo>
                  <a:cubicBezTo>
                    <a:pt x="445" y="855"/>
                    <a:pt x="427" y="840"/>
                    <a:pt x="428" y="805"/>
                  </a:cubicBezTo>
                  <a:cubicBezTo>
                    <a:pt x="430" y="753"/>
                    <a:pt x="450" y="727"/>
                    <a:pt x="469" y="680"/>
                  </a:cubicBezTo>
                  <a:cubicBezTo>
                    <a:pt x="487" y="635"/>
                    <a:pt x="500" y="611"/>
                    <a:pt x="520" y="567"/>
                  </a:cubicBezTo>
                  <a:cubicBezTo>
                    <a:pt x="539" y="527"/>
                    <a:pt x="544" y="501"/>
                    <a:pt x="568" y="464"/>
                  </a:cubicBezTo>
                  <a:cubicBezTo>
                    <a:pt x="612" y="395"/>
                    <a:pt x="658" y="372"/>
                    <a:pt x="724" y="324"/>
                  </a:cubicBezTo>
                  <a:cubicBezTo>
                    <a:pt x="769" y="292"/>
                    <a:pt x="794" y="272"/>
                    <a:pt x="846" y="250"/>
                  </a:cubicBezTo>
                  <a:cubicBezTo>
                    <a:pt x="914" y="222"/>
                    <a:pt x="959" y="223"/>
                    <a:pt x="1032" y="213"/>
                  </a:cubicBezTo>
                  <a:cubicBezTo>
                    <a:pt x="1152" y="198"/>
                    <a:pt x="1217" y="206"/>
                    <a:pt x="1342" y="204"/>
                  </a:cubicBezTo>
                  <a:cubicBezTo>
                    <a:pt x="1353" y="204"/>
                    <a:pt x="1363" y="204"/>
                    <a:pt x="1373" y="204"/>
                  </a:cubicBezTo>
                  <a:lnTo>
                    <a:pt x="1396" y="40"/>
                  </a:lnTo>
                  <a:cubicBezTo>
                    <a:pt x="1302" y="14"/>
                    <a:pt x="1202" y="0"/>
                    <a:pt x="1100" y="0"/>
                  </a:cubicBezTo>
                  <a:cubicBezTo>
                    <a:pt x="492" y="0"/>
                    <a:pt x="0" y="492"/>
                    <a:pt x="0" y="1099"/>
                  </a:cubicBezTo>
                  <a:close/>
                  <a:moveTo>
                    <a:pt x="44" y="2720"/>
                  </a:moveTo>
                  <a:lnTo>
                    <a:pt x="44" y="2720"/>
                  </a:lnTo>
                  <a:cubicBezTo>
                    <a:pt x="44" y="2878"/>
                    <a:pt x="129" y="2997"/>
                    <a:pt x="292" y="2997"/>
                  </a:cubicBezTo>
                  <a:cubicBezTo>
                    <a:pt x="341" y="2997"/>
                    <a:pt x="389" y="2989"/>
                    <a:pt x="409" y="2978"/>
                  </a:cubicBezTo>
                  <a:lnTo>
                    <a:pt x="404" y="2888"/>
                  </a:lnTo>
                  <a:cubicBezTo>
                    <a:pt x="381" y="2904"/>
                    <a:pt x="350" y="2915"/>
                    <a:pt x="302" y="2915"/>
                  </a:cubicBezTo>
                  <a:cubicBezTo>
                    <a:pt x="220" y="2915"/>
                    <a:pt x="149" y="2860"/>
                    <a:pt x="149" y="2720"/>
                  </a:cubicBezTo>
                  <a:cubicBezTo>
                    <a:pt x="149" y="2580"/>
                    <a:pt x="220" y="2524"/>
                    <a:pt x="302" y="2524"/>
                  </a:cubicBezTo>
                  <a:cubicBezTo>
                    <a:pt x="352" y="2524"/>
                    <a:pt x="384" y="2544"/>
                    <a:pt x="404" y="2554"/>
                  </a:cubicBezTo>
                  <a:lnTo>
                    <a:pt x="409" y="2465"/>
                  </a:lnTo>
                  <a:cubicBezTo>
                    <a:pt x="389" y="2457"/>
                    <a:pt x="344" y="2442"/>
                    <a:pt x="289" y="2442"/>
                  </a:cubicBezTo>
                  <a:cubicBezTo>
                    <a:pt x="129" y="2442"/>
                    <a:pt x="44" y="2562"/>
                    <a:pt x="44" y="2720"/>
                  </a:cubicBezTo>
                  <a:close/>
                  <a:moveTo>
                    <a:pt x="149" y="3424"/>
                  </a:moveTo>
                  <a:lnTo>
                    <a:pt x="149" y="3424"/>
                  </a:lnTo>
                  <a:cubicBezTo>
                    <a:pt x="149" y="3284"/>
                    <a:pt x="220" y="3228"/>
                    <a:pt x="302" y="3228"/>
                  </a:cubicBezTo>
                  <a:cubicBezTo>
                    <a:pt x="352" y="3228"/>
                    <a:pt x="384" y="3247"/>
                    <a:pt x="404" y="3257"/>
                  </a:cubicBezTo>
                  <a:lnTo>
                    <a:pt x="409" y="3169"/>
                  </a:lnTo>
                  <a:cubicBezTo>
                    <a:pt x="389" y="3161"/>
                    <a:pt x="344" y="3146"/>
                    <a:pt x="289" y="3146"/>
                  </a:cubicBezTo>
                  <a:cubicBezTo>
                    <a:pt x="129" y="3146"/>
                    <a:pt x="44" y="3266"/>
                    <a:pt x="44" y="3424"/>
                  </a:cubicBezTo>
                  <a:cubicBezTo>
                    <a:pt x="44" y="3581"/>
                    <a:pt x="129" y="3701"/>
                    <a:pt x="292" y="3701"/>
                  </a:cubicBezTo>
                  <a:cubicBezTo>
                    <a:pt x="341" y="3701"/>
                    <a:pt x="389" y="3692"/>
                    <a:pt x="409" y="3682"/>
                  </a:cubicBezTo>
                  <a:lnTo>
                    <a:pt x="404" y="3591"/>
                  </a:lnTo>
                  <a:cubicBezTo>
                    <a:pt x="381" y="3607"/>
                    <a:pt x="350" y="3619"/>
                    <a:pt x="302" y="3619"/>
                  </a:cubicBezTo>
                  <a:cubicBezTo>
                    <a:pt x="220" y="3619"/>
                    <a:pt x="149" y="3563"/>
                    <a:pt x="149" y="342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9738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ftr="0" dt="0"/>
  <p:txStyles>
    <p:titleStyle>
      <a:lvl1pPr algn="l" defTabSz="2174443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543611" indent="-543611" algn="l" defTabSz="2174443" rtl="0" eaLnBrk="1" latinLnBrk="0" hangingPunct="1">
        <a:lnSpc>
          <a:spcPct val="90000"/>
        </a:lnSpc>
        <a:spcBef>
          <a:spcPts val="2378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630832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718054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3805276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4892497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979719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6pPr>
      <a:lvl7pPr marL="7066940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7pPr>
      <a:lvl8pPr marL="8154162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8pPr>
      <a:lvl9pPr marL="9241384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1pPr>
      <a:lvl2pPr marL="1087222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2pPr>
      <a:lvl3pPr marL="2174443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3pPr>
      <a:lvl4pPr marL="3261665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4pPr>
      <a:lvl5pPr marL="4348886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5pPr>
      <a:lvl6pPr marL="5436108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6pPr>
      <a:lvl7pPr marL="6523330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7pPr>
      <a:lvl8pPr marL="7610551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8pPr>
      <a:lvl9pPr marL="8697773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0F8DF9FD-4A22-A740-8E78-7120E25FF31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smtClean="0"/>
              <a:t>18.10.</a:t>
            </a:r>
            <a:endParaRPr lang="de-DE" dirty="0"/>
          </a:p>
        </p:txBody>
      </p:sp>
      <p:pic>
        <p:nvPicPr>
          <p:cNvPr id="35" name="Bildplatzhalter 34">
            <a:extLst>
              <a:ext uri="{FF2B5EF4-FFF2-40B4-BE49-F238E27FC236}">
                <a16:creationId xmlns:a16="http://schemas.microsoft.com/office/drawing/2014/main" id="{1F394977-7F43-BE4E-8DED-932A963A7C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428" t="-1275" r="-1029" b="-8219"/>
          <a:stretch/>
        </p:blipFill>
        <p:spPr>
          <a:xfrm>
            <a:off x="1306286" y="0"/>
            <a:ext cx="20471584" cy="14649450"/>
          </a:xfrm>
        </p:spPr>
      </p:pic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8DDF89E6-EF71-9A4C-A5D5-3C4EF235D21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de-DE" sz="3850" dirty="0" smtClean="0"/>
              <a:t>Präsenz - </a:t>
            </a:r>
            <a:r>
              <a:rPr lang="de-DE" sz="3850" dirty="0"/>
              <a:t>Veranstaltung · 16:45–18:15 </a:t>
            </a:r>
            <a:r>
              <a:rPr lang="de-DE" sz="3850" dirty="0" smtClean="0"/>
              <a:t>Uhr </a:t>
            </a:r>
            <a:r>
              <a:rPr lang="de-DE" sz="3850" dirty="0" smtClean="0"/>
              <a:t>I Hörsaal TBA</a:t>
            </a:r>
            <a:endParaRPr lang="de-DE" sz="3850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DBAAAED4-D6E6-3641-93C7-0146A685CFB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/>
          </a:bodyPr>
          <a:lstStyle/>
          <a:p>
            <a:r>
              <a:rPr lang="de-DE" dirty="0"/>
              <a:t>Voraussetzung zur Teilnahme ist </a:t>
            </a:r>
            <a:r>
              <a:rPr lang="de-DE" dirty="0" smtClean="0"/>
              <a:t>eine Anmeldung; eine Aufwandsentschädigung in Höhe von 10,- € </a:t>
            </a:r>
            <a:r>
              <a:rPr lang="de-DE" smtClean="0"/>
              <a:t>/ Person ist </a:t>
            </a:r>
            <a:r>
              <a:rPr lang="de-DE" dirty="0" smtClean="0"/>
              <a:t>vor Kursbeginn zu zahlen.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Für die Teilnahme an mindestens 4 von 5 Veranstaltungen dieser Seminarreihe erhalten Sie ein </a:t>
            </a:r>
            <a:r>
              <a:rPr lang="de-DE" dirty="0" err="1"/>
              <a:t>Teilnahmezertiﬁkat</a:t>
            </a:r>
            <a:r>
              <a:rPr lang="de-DE" dirty="0"/>
              <a:t>.</a:t>
            </a:r>
          </a:p>
        </p:txBody>
      </p:sp>
      <p:pic>
        <p:nvPicPr>
          <p:cNvPr id="37" name="Bildplatzhalter 36">
            <a:extLst>
              <a:ext uri="{FF2B5EF4-FFF2-40B4-BE49-F238E27FC236}">
                <a16:creationId xmlns:a16="http://schemas.microsoft.com/office/drawing/2014/main" id="{08D3D405-6D9E-6E40-A08F-B97D47A7C75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902" r="1902"/>
          <a:stretch>
            <a:fillRect/>
          </a:stretch>
        </p:blipFill>
        <p:spPr>
          <a:xfrm>
            <a:off x="1636294" y="11145759"/>
            <a:ext cx="19611474" cy="6178704"/>
          </a:xfrm>
        </p:spPr>
      </p:pic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0102061B-30A7-1B4D-B837-04A809C09497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de-DE" dirty="0" smtClean="0"/>
              <a:t>    Dr</a:t>
            </a:r>
            <a:r>
              <a:rPr lang="de-DE" dirty="0" smtClean="0"/>
              <a:t>. Nino </a:t>
            </a:r>
            <a:r>
              <a:rPr lang="de-DE" dirty="0" err="1" smtClean="0"/>
              <a:t>Kiria</a:t>
            </a:r>
            <a:r>
              <a:rPr lang="de-DE" dirty="0" smtClean="0"/>
              <a:t>, Fachärztin </a:t>
            </a:r>
            <a:r>
              <a:rPr lang="de-DE" dirty="0"/>
              <a:t>für Radiologie</a:t>
            </a: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FF807CAE-394E-404E-98F4-D2DB7FC23584}"/>
              </a:ext>
            </a:extLst>
          </p:cNvPr>
          <p:cNvSpPr>
            <a:spLocks noGrp="1"/>
          </p:cNvSpPr>
          <p:nvPr>
            <p:ph idx="34"/>
          </p:nvPr>
        </p:nvSpPr>
        <p:spPr/>
        <p:txBody>
          <a:bodyPr/>
          <a:lstStyle/>
          <a:p>
            <a:r>
              <a:rPr lang="de-DE" dirty="0" smtClean="0"/>
              <a:t>Kursleiterin: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BF2BFB8-6310-7C41-9764-D0890FDB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sz="4650" dirty="0"/>
              <a:t>Praktisch orientierter Intensivkurs für die wichtigsten Diagnosen</a:t>
            </a:r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7AA78385-A0C0-AA4B-80FD-2E2514F6E149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2094723" y="20412858"/>
            <a:ext cx="9449577" cy="690222"/>
          </a:xfrm>
        </p:spPr>
        <p:txBody>
          <a:bodyPr>
            <a:normAutofit/>
          </a:bodyPr>
          <a:lstStyle/>
          <a:p>
            <a:r>
              <a:rPr lang="de-DE" dirty="0"/>
              <a:t>Termine im </a:t>
            </a:r>
            <a:r>
              <a:rPr lang="de-DE" dirty="0" smtClean="0"/>
              <a:t>Wintersemester </a:t>
            </a:r>
            <a:r>
              <a:rPr lang="de-DE" dirty="0"/>
              <a:t>2021: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BAA8347C-A743-AC4C-B599-EBC7EFD71BB3}"/>
              </a:ext>
            </a:extLst>
          </p:cNvPr>
          <p:cNvSpPr>
            <a:spLocks noGrp="1"/>
          </p:cNvSpPr>
          <p:nvPr>
            <p:ph idx="36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Röntgen-Thorax-Befundung: Unterscheidung von Erguss, Infiltrat, Stauung, Pneumothorax und Tumoren, Unterschiede im Stehen- und Liegend-Thorax</a:t>
            </a:r>
          </a:p>
          <a:p>
            <a:pPr>
              <a:spcAft>
                <a:spcPts val="600"/>
              </a:spcAft>
            </a:pPr>
            <a:r>
              <a:rPr lang="de-DE" dirty="0"/>
              <a:t>Röntgen Abdomen kompakt: was kann und darf man diagnostizieren, was nicht?</a:t>
            </a:r>
          </a:p>
          <a:p>
            <a:pPr>
              <a:spcAft>
                <a:spcPts val="600"/>
              </a:spcAft>
            </a:pPr>
            <a:r>
              <a:rPr lang="de-DE" dirty="0"/>
              <a:t>Basics bei der </a:t>
            </a:r>
            <a:r>
              <a:rPr lang="de-DE" dirty="0" err="1"/>
              <a:t>Knochenbefundung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Mehr als nur „Frakturen-Suchen“</a:t>
            </a:r>
          </a:p>
          <a:p>
            <a:endParaRPr lang="de-DE" dirty="0"/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7F49BDFB-31A6-4C49-88E5-E97F6208112F}"/>
              </a:ext>
            </a:extLst>
          </p:cNvPr>
          <p:cNvSpPr>
            <a:spLocks noGrp="1"/>
          </p:cNvSpPr>
          <p:nvPr>
            <p:ph idx="37"/>
          </p:nvPr>
        </p:nvSpPr>
        <p:spPr/>
        <p:txBody>
          <a:bodyPr/>
          <a:lstStyle/>
          <a:p>
            <a:r>
              <a:rPr lang="de-DE" dirty="0"/>
              <a:t>Kurs-Themen: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CB939624-7D60-314B-9304-245C049B3523}"/>
              </a:ext>
            </a:extLst>
          </p:cNvPr>
          <p:cNvSpPr>
            <a:spLocks noGrp="1"/>
          </p:cNvSpPr>
          <p:nvPr>
            <p:ph idx="38"/>
          </p:nvPr>
        </p:nvSpPr>
        <p:spPr/>
        <p:txBody>
          <a:bodyPr/>
          <a:lstStyle/>
          <a:p>
            <a:r>
              <a:rPr lang="de-DE" dirty="0" smtClean="0"/>
              <a:t>25.10.</a:t>
            </a:r>
            <a:endParaRPr lang="de-DE" dirty="0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331D6F66-33B7-AC40-BBE7-C153B9214697}"/>
              </a:ext>
            </a:extLst>
          </p:cNvPr>
          <p:cNvSpPr>
            <a:spLocks noGrp="1"/>
          </p:cNvSpPr>
          <p:nvPr>
            <p:ph idx="39"/>
          </p:nvPr>
        </p:nvSpPr>
        <p:spPr/>
        <p:txBody>
          <a:bodyPr/>
          <a:lstStyle/>
          <a:p>
            <a:r>
              <a:rPr lang="de-DE" dirty="0" smtClean="0"/>
              <a:t>01.11.</a:t>
            </a:r>
            <a:endParaRPr lang="de-DE" dirty="0"/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62FF7092-AAEA-9344-99E6-D57ABB1B1FED}"/>
              </a:ext>
            </a:extLst>
          </p:cNvPr>
          <p:cNvSpPr>
            <a:spLocks noGrp="1"/>
          </p:cNvSpPr>
          <p:nvPr>
            <p:ph idx="40"/>
          </p:nvPr>
        </p:nvSpPr>
        <p:spPr/>
        <p:txBody>
          <a:bodyPr/>
          <a:lstStyle/>
          <a:p>
            <a:r>
              <a:rPr lang="de-DE" dirty="0" smtClean="0"/>
              <a:t>08.11.</a:t>
            </a:r>
            <a:endParaRPr lang="de-DE" dirty="0"/>
          </a:p>
        </p:txBody>
      </p:sp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C99F33AD-38BE-A94E-B3C9-F67BDE7CD082}"/>
              </a:ext>
            </a:extLst>
          </p:cNvPr>
          <p:cNvSpPr>
            <a:spLocks noGrp="1"/>
          </p:cNvSpPr>
          <p:nvPr>
            <p:ph idx="41"/>
          </p:nvPr>
        </p:nvSpPr>
        <p:spPr>
          <a:xfrm>
            <a:off x="14655801" y="21208150"/>
            <a:ext cx="4904408" cy="991381"/>
          </a:xfrm>
        </p:spPr>
        <p:txBody>
          <a:bodyPr/>
          <a:lstStyle/>
          <a:p>
            <a:r>
              <a:rPr lang="de-DE" dirty="0" smtClean="0"/>
              <a:t>15.11.2021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20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9">
      <a:dk1>
        <a:srgbClr val="000000"/>
      </a:dk1>
      <a:lt1>
        <a:srgbClr val="FFFFFF"/>
      </a:lt1>
      <a:dk2>
        <a:srgbClr val="E9ECF6"/>
      </a:dk2>
      <a:lt2>
        <a:srgbClr val="005D9F"/>
      </a:lt2>
      <a:accent1>
        <a:srgbClr val="005D9F"/>
      </a:accent1>
      <a:accent2>
        <a:srgbClr val="E9ECF6"/>
      </a:accent2>
      <a:accent3>
        <a:srgbClr val="F05032"/>
      </a:accent3>
      <a:accent4>
        <a:srgbClr val="C02330"/>
      </a:accent4>
      <a:accent5>
        <a:srgbClr val="F0E1C8"/>
      </a:accent5>
      <a:accent6>
        <a:srgbClr val="A6B7B7"/>
      </a:accent6>
      <a:hlink>
        <a:srgbClr val="005D9F"/>
      </a:hlink>
      <a:folHlink>
        <a:srgbClr val="C42330"/>
      </a:folHlink>
    </a:clrScheme>
    <a:fontScheme name="Office-Desig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Benutzerdefiniert</PresentationFormat>
  <Paragraphs>17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Praktisch orientierter Intensivkurs für die wichtigsten Diagnosen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Zimmermann, Christina</cp:lastModifiedBy>
  <cp:revision>106</cp:revision>
  <dcterms:created xsi:type="dcterms:W3CDTF">2017-08-28T12:47:28Z</dcterms:created>
  <dcterms:modified xsi:type="dcterms:W3CDTF">2021-10-12T12:22:54Z</dcterms:modified>
</cp:coreProperties>
</file>